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DEDF9"/>
    <a:srgbClr val="259A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69" d="100"/>
          <a:sy n="69" d="100"/>
        </p:scale>
        <p:origin x="3768" y="49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68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46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19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094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78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994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237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58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2937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41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4D430-5EDB-5E44-9283-935A7636F833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036AE-5576-DA46-8C0F-D43F6BB85B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37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619536"/>
            <a:ext cx="7562850" cy="8335945"/>
          </a:xfrm>
          <a:prstGeom prst="rect">
            <a:avLst/>
          </a:prstGeom>
          <a:solidFill>
            <a:srgbClr val="DDED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613584" y="195820"/>
            <a:ext cx="363492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/>
              <a:t>Alexandre POURRELI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644255" y="757508"/>
            <a:ext cx="5582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Décrivez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en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quelques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lignes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votre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parcours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professionnel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vos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compétences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clés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pour le poste et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vos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objectifs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de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carrière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Ceci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est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en fait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une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introduction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à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votre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200" dirty="0" err="1">
                <a:solidFill>
                  <a:srgbClr val="000000"/>
                </a:solidFill>
                <a:latin typeface="Arial"/>
                <a:cs typeface="Arial"/>
              </a:rPr>
              <a:t>lettre</a:t>
            </a:r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 de motivation. </a:t>
            </a:r>
            <a:endParaRPr lang="fr-FR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64580" y="1488422"/>
            <a:ext cx="5592415" cy="129125"/>
          </a:xfrm>
          <a:prstGeom prst="rect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592604"/>
              </p:ext>
            </p:extLst>
          </p:nvPr>
        </p:nvGraphicFramePr>
        <p:xfrm>
          <a:off x="946923" y="2064824"/>
          <a:ext cx="3889237" cy="408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9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     EXPERIENCE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40404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 ENTREPRISE | </a:t>
                      </a:r>
                      <a:r>
                        <a:rPr lang="en-US" sz="1200" kern="1200" dirty="0">
                          <a:solidFill>
                            <a:srgbClr val="259ADB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TITRE DU POSTE</a:t>
                      </a: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259ADB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2003</a:t>
                      </a:r>
                      <a:endParaRPr lang="fr-FR" sz="1200" kern="1200" dirty="0">
                        <a:solidFill>
                          <a:srgbClr val="259ADB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lang="fr-FR" sz="1200" dirty="0">
                          <a:solidFill>
                            <a:srgbClr val="7F7F7F"/>
                          </a:solidFill>
                          <a:latin typeface="Calibri"/>
                          <a:cs typeface="Calibri"/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  <a:p>
                      <a:endParaRPr lang="fr-FR" sz="1200" dirty="0">
                        <a:solidFill>
                          <a:srgbClr val="404040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40404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 ENTREPRISE | </a:t>
                      </a:r>
                      <a:r>
                        <a:rPr lang="en-US" sz="1200" kern="1200" dirty="0">
                          <a:solidFill>
                            <a:srgbClr val="259ADB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TITRE DU POSTE</a:t>
                      </a: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259ADB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2003</a:t>
                      </a:r>
                      <a:endParaRPr lang="fr-FR" sz="1200" kern="1200" dirty="0">
                        <a:solidFill>
                          <a:srgbClr val="259ADB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lang="fr-FR" sz="1200" dirty="0">
                          <a:solidFill>
                            <a:srgbClr val="7F7F7F"/>
                          </a:solidFill>
                          <a:latin typeface="Calibri"/>
                          <a:cs typeface="Calibri"/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  <a:p>
                      <a:pPr algn="l"/>
                      <a:endParaRPr lang="fr-FR" sz="1200" kern="1200" dirty="0">
                        <a:solidFill>
                          <a:srgbClr val="40404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40404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 ENTREPRISE | </a:t>
                      </a:r>
                      <a:r>
                        <a:rPr lang="en-US" sz="1200" kern="1200" dirty="0">
                          <a:solidFill>
                            <a:srgbClr val="259ADB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TITRE DU POSTE</a:t>
                      </a: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259ADB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2003</a:t>
                      </a:r>
                      <a:endParaRPr lang="fr-FR" sz="1200" kern="1200" dirty="0">
                        <a:solidFill>
                          <a:srgbClr val="259ADB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lang="fr-FR" sz="1200" dirty="0">
                          <a:solidFill>
                            <a:srgbClr val="7F7F7F"/>
                          </a:solidFill>
                          <a:latin typeface="Calibri"/>
                          <a:cs typeface="Calibri"/>
                        </a:rPr>
                        <a:t>Décrivez ici les fonctions que vous avez occupé pour ce poste. Décrivez également vos missions et les résultats que vous avez obtenu. N’hésitez pas à les quantifier.</a:t>
                      </a:r>
                    </a:p>
                    <a:p>
                      <a:pPr algn="l"/>
                      <a:endParaRPr lang="fr-FR" sz="1200" kern="1200" dirty="0">
                        <a:solidFill>
                          <a:srgbClr val="40404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5" name="Image 14" descr="experienc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253" y="2174304"/>
            <a:ext cx="411927" cy="380413"/>
          </a:xfrm>
          <a:prstGeom prst="rect">
            <a:avLst/>
          </a:prstGeom>
        </p:spPr>
      </p:pic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44909"/>
              </p:ext>
            </p:extLst>
          </p:nvPr>
        </p:nvGraphicFramePr>
        <p:xfrm>
          <a:off x="946923" y="6419801"/>
          <a:ext cx="3889237" cy="353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9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   FORMATION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 DE LA FORMATION</a:t>
                      </a:r>
                      <a:endParaRPr lang="en-US" sz="1200" kern="1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259ADB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2003</a:t>
                      </a:r>
                      <a:endParaRPr lang="fr-FR" sz="1200" kern="1200" dirty="0">
                        <a:solidFill>
                          <a:srgbClr val="259ADB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Décrivez</a:t>
                      </a:r>
                      <a:r>
                        <a:rPr lang="en-GB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les </a:t>
                      </a:r>
                      <a:r>
                        <a:rPr lang="en-GB" sz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spécialités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de </a:t>
                      </a:r>
                      <a:r>
                        <a:rPr lang="en-GB" sz="120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cette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formation : </a:t>
                      </a:r>
                      <a:r>
                        <a:rPr lang="en-GB" sz="120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vos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20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diplômes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, les options de la formation, etc…</a:t>
                      </a:r>
                      <a:endParaRPr lang="en-GB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 DE LA FORMATION</a:t>
                      </a:r>
                      <a:endParaRPr lang="en-US" sz="1200" kern="1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259ADB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2003</a:t>
                      </a:r>
                      <a:endParaRPr lang="fr-FR" sz="1200" kern="1200" dirty="0">
                        <a:solidFill>
                          <a:srgbClr val="259ADB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Décrivez</a:t>
                      </a:r>
                      <a:r>
                        <a:rPr lang="en-GB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les </a:t>
                      </a:r>
                      <a:r>
                        <a:rPr lang="en-GB" sz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spécialités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de </a:t>
                      </a:r>
                      <a:r>
                        <a:rPr lang="en-GB" sz="120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cette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formation : </a:t>
                      </a:r>
                      <a:r>
                        <a:rPr lang="en-GB" sz="120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vos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20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diplômes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, les options de la formation, etc…</a:t>
                      </a:r>
                      <a:endParaRPr lang="en-GB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 algn="l"/>
                      <a:endParaRPr lang="fr-FR" sz="12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 DE LA FORMATION</a:t>
                      </a:r>
                      <a:endParaRPr lang="en-US" sz="1200" kern="1200" baseline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en-US" sz="1200" kern="1200" dirty="0">
                          <a:solidFill>
                            <a:srgbClr val="259ADB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2003</a:t>
                      </a:r>
                      <a:endParaRPr lang="fr-FR" sz="1200" kern="1200" dirty="0">
                        <a:solidFill>
                          <a:srgbClr val="259ADB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Décrivez</a:t>
                      </a:r>
                      <a:r>
                        <a:rPr lang="en-GB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les </a:t>
                      </a:r>
                      <a:r>
                        <a:rPr lang="en-GB" sz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spécialités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de </a:t>
                      </a:r>
                      <a:r>
                        <a:rPr lang="en-GB" sz="120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cette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formation : </a:t>
                      </a:r>
                      <a:r>
                        <a:rPr lang="en-GB" sz="120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vos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20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diplômes</a:t>
                      </a:r>
                      <a:r>
                        <a:rPr lang="en-GB" sz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Cambria"/>
                          <a:cs typeface="Calibri"/>
                        </a:rPr>
                        <a:t>, les options de la formation, etc…</a:t>
                      </a:r>
                      <a:endParaRPr lang="en-GB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 algn="l"/>
                      <a:endParaRPr lang="fr-FR" sz="120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7" name="Image 16" descr="for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253" y="6552675"/>
            <a:ext cx="555777" cy="351149"/>
          </a:xfrm>
          <a:prstGeom prst="rect">
            <a:avLst/>
          </a:prstGeom>
        </p:spPr>
      </p:pic>
      <p:cxnSp>
        <p:nvCxnSpPr>
          <p:cNvPr id="53" name="Connecteur droit 52"/>
          <p:cNvCxnSpPr/>
          <p:nvPr/>
        </p:nvCxnSpPr>
        <p:spPr>
          <a:xfrm>
            <a:off x="5525650" y="1973990"/>
            <a:ext cx="0" cy="2858510"/>
          </a:xfrm>
          <a:prstGeom prst="line">
            <a:avLst/>
          </a:prstGeom>
          <a:ln w="12700" cmpd="sng">
            <a:solidFill>
              <a:srgbClr val="259ADB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5540412" y="6932866"/>
            <a:ext cx="0" cy="2840624"/>
          </a:xfrm>
          <a:prstGeom prst="line">
            <a:avLst/>
          </a:prstGeom>
          <a:ln w="12700" cmpd="sng">
            <a:solidFill>
              <a:srgbClr val="259ADB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5540412" y="2185385"/>
            <a:ext cx="1483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404040"/>
                </a:solidFill>
              </a:rPr>
              <a:t>Compétences</a:t>
            </a:r>
          </a:p>
        </p:txBody>
      </p:sp>
      <p:graphicFrame>
        <p:nvGraphicFramePr>
          <p:cNvPr id="56" name="Tableau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394040"/>
              </p:ext>
            </p:extLst>
          </p:nvPr>
        </p:nvGraphicFramePr>
        <p:xfrm>
          <a:off x="5540412" y="2554717"/>
          <a:ext cx="1836753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Traitement de texte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Gestion d’équipement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Animation commerciale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PAO - Design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7" name="Ellipse 56"/>
          <p:cNvSpPr/>
          <p:nvPr/>
        </p:nvSpPr>
        <p:spPr>
          <a:xfrm>
            <a:off x="5654288" y="2833322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/>
          <p:cNvSpPr/>
          <p:nvPr/>
        </p:nvSpPr>
        <p:spPr>
          <a:xfrm>
            <a:off x="5918090" y="2833322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6181892" y="2833322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6445694" y="2833322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6715269" y="2833322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5654288" y="3912482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Ellipse 62"/>
          <p:cNvSpPr/>
          <p:nvPr/>
        </p:nvSpPr>
        <p:spPr>
          <a:xfrm>
            <a:off x="5918090" y="3912482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6181892" y="3912482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6445694" y="3912482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6715269" y="3912482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5654288" y="3368245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5918090" y="3368245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/>
          <p:cNvSpPr/>
          <p:nvPr/>
        </p:nvSpPr>
        <p:spPr>
          <a:xfrm>
            <a:off x="6181892" y="3368245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/>
          <p:cNvSpPr/>
          <p:nvPr/>
        </p:nvSpPr>
        <p:spPr>
          <a:xfrm>
            <a:off x="6445694" y="3368245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/>
          <p:cNvSpPr/>
          <p:nvPr/>
        </p:nvSpPr>
        <p:spPr>
          <a:xfrm>
            <a:off x="6715269" y="3368245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Ellipse 71"/>
          <p:cNvSpPr/>
          <p:nvPr/>
        </p:nvSpPr>
        <p:spPr>
          <a:xfrm>
            <a:off x="5654288" y="4456181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Ellipse 72"/>
          <p:cNvSpPr/>
          <p:nvPr/>
        </p:nvSpPr>
        <p:spPr>
          <a:xfrm>
            <a:off x="5918090" y="4456181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Ellipse 73"/>
          <p:cNvSpPr/>
          <p:nvPr/>
        </p:nvSpPr>
        <p:spPr>
          <a:xfrm>
            <a:off x="6181892" y="4456181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Ellipse 74"/>
          <p:cNvSpPr/>
          <p:nvPr/>
        </p:nvSpPr>
        <p:spPr>
          <a:xfrm>
            <a:off x="6445694" y="4456181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6715269" y="4456181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7" name="Tableau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477046"/>
              </p:ext>
            </p:extLst>
          </p:nvPr>
        </p:nvGraphicFramePr>
        <p:xfrm>
          <a:off x="5540412" y="5599984"/>
          <a:ext cx="183675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Anglais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Allemand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8" name="ZoneTexte 77"/>
          <p:cNvSpPr txBox="1"/>
          <p:nvPr/>
        </p:nvSpPr>
        <p:spPr>
          <a:xfrm>
            <a:off x="5546196" y="5222491"/>
            <a:ext cx="1603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404040"/>
                </a:solidFill>
              </a:rPr>
              <a:t>Langues</a:t>
            </a:r>
          </a:p>
        </p:txBody>
      </p:sp>
      <p:sp>
        <p:nvSpPr>
          <p:cNvPr id="79" name="Ellipse 78"/>
          <p:cNvSpPr/>
          <p:nvPr/>
        </p:nvSpPr>
        <p:spPr>
          <a:xfrm>
            <a:off x="5654288" y="5882967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5918090" y="5882967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6181892" y="5882967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Ellipse 81"/>
          <p:cNvSpPr/>
          <p:nvPr/>
        </p:nvSpPr>
        <p:spPr>
          <a:xfrm>
            <a:off x="6445694" y="5882967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Ellipse 82"/>
          <p:cNvSpPr/>
          <p:nvPr/>
        </p:nvSpPr>
        <p:spPr>
          <a:xfrm>
            <a:off x="6715269" y="5882967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Ellipse 83"/>
          <p:cNvSpPr/>
          <p:nvPr/>
        </p:nvSpPr>
        <p:spPr>
          <a:xfrm>
            <a:off x="5625997" y="6419801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Ellipse 84"/>
          <p:cNvSpPr/>
          <p:nvPr/>
        </p:nvSpPr>
        <p:spPr>
          <a:xfrm>
            <a:off x="5889799" y="6419801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Ellipse 85"/>
          <p:cNvSpPr/>
          <p:nvPr/>
        </p:nvSpPr>
        <p:spPr>
          <a:xfrm>
            <a:off x="6153601" y="6419801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Ellipse 86"/>
          <p:cNvSpPr/>
          <p:nvPr/>
        </p:nvSpPr>
        <p:spPr>
          <a:xfrm>
            <a:off x="6417403" y="6419801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Ellipse 87"/>
          <p:cNvSpPr/>
          <p:nvPr/>
        </p:nvSpPr>
        <p:spPr>
          <a:xfrm>
            <a:off x="6686978" y="6419801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ZoneTexte 88"/>
          <p:cNvSpPr txBox="1"/>
          <p:nvPr/>
        </p:nvSpPr>
        <p:spPr>
          <a:xfrm>
            <a:off x="5582138" y="7258716"/>
            <a:ext cx="1393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404040"/>
                </a:solidFill>
              </a:rPr>
              <a:t>Personnalité</a:t>
            </a:r>
          </a:p>
        </p:txBody>
      </p:sp>
      <p:graphicFrame>
        <p:nvGraphicFramePr>
          <p:cNvPr id="90" name="Tableau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368505"/>
              </p:ext>
            </p:extLst>
          </p:nvPr>
        </p:nvGraphicFramePr>
        <p:xfrm>
          <a:off x="5582138" y="7628048"/>
          <a:ext cx="1836753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Créatif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Dynamique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Organisé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Autonome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7571">
                <a:tc>
                  <a:txBody>
                    <a:bodyPr/>
                    <a:lstStyle/>
                    <a:p>
                      <a:pPr algn="l"/>
                      <a:endParaRPr lang="fr-FR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1" name="Ellipse 90"/>
          <p:cNvSpPr/>
          <p:nvPr/>
        </p:nvSpPr>
        <p:spPr>
          <a:xfrm>
            <a:off x="5696014" y="7906653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Ellipse 91"/>
          <p:cNvSpPr/>
          <p:nvPr/>
        </p:nvSpPr>
        <p:spPr>
          <a:xfrm>
            <a:off x="5959816" y="7906653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Ellipse 92"/>
          <p:cNvSpPr/>
          <p:nvPr/>
        </p:nvSpPr>
        <p:spPr>
          <a:xfrm>
            <a:off x="6223618" y="7906653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Ellipse 93"/>
          <p:cNvSpPr/>
          <p:nvPr/>
        </p:nvSpPr>
        <p:spPr>
          <a:xfrm>
            <a:off x="6487420" y="7906653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Ellipse 94"/>
          <p:cNvSpPr/>
          <p:nvPr/>
        </p:nvSpPr>
        <p:spPr>
          <a:xfrm>
            <a:off x="6756995" y="7906653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Ellipse 95"/>
          <p:cNvSpPr/>
          <p:nvPr/>
        </p:nvSpPr>
        <p:spPr>
          <a:xfrm>
            <a:off x="5696014" y="8985813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Ellipse 96"/>
          <p:cNvSpPr/>
          <p:nvPr/>
        </p:nvSpPr>
        <p:spPr>
          <a:xfrm>
            <a:off x="5959816" y="8985813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Ellipse 97"/>
          <p:cNvSpPr/>
          <p:nvPr/>
        </p:nvSpPr>
        <p:spPr>
          <a:xfrm>
            <a:off x="6223618" y="8985813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Ellipse 98"/>
          <p:cNvSpPr/>
          <p:nvPr/>
        </p:nvSpPr>
        <p:spPr>
          <a:xfrm>
            <a:off x="6487420" y="8985813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Ellipse 99"/>
          <p:cNvSpPr/>
          <p:nvPr/>
        </p:nvSpPr>
        <p:spPr>
          <a:xfrm>
            <a:off x="6756995" y="8985813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1" name="Ellipse 100"/>
          <p:cNvSpPr/>
          <p:nvPr/>
        </p:nvSpPr>
        <p:spPr>
          <a:xfrm>
            <a:off x="5696014" y="8441576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Ellipse 101"/>
          <p:cNvSpPr/>
          <p:nvPr/>
        </p:nvSpPr>
        <p:spPr>
          <a:xfrm>
            <a:off x="5959816" y="8441576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Ellipse 102"/>
          <p:cNvSpPr/>
          <p:nvPr/>
        </p:nvSpPr>
        <p:spPr>
          <a:xfrm>
            <a:off x="6223618" y="8441576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Ellipse 103"/>
          <p:cNvSpPr/>
          <p:nvPr/>
        </p:nvSpPr>
        <p:spPr>
          <a:xfrm>
            <a:off x="6487420" y="8441576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5" name="Ellipse 104"/>
          <p:cNvSpPr/>
          <p:nvPr/>
        </p:nvSpPr>
        <p:spPr>
          <a:xfrm>
            <a:off x="6756995" y="8441576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6" name="Ellipse 105"/>
          <p:cNvSpPr/>
          <p:nvPr/>
        </p:nvSpPr>
        <p:spPr>
          <a:xfrm>
            <a:off x="5696014" y="9529512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Ellipse 106"/>
          <p:cNvSpPr/>
          <p:nvPr/>
        </p:nvSpPr>
        <p:spPr>
          <a:xfrm>
            <a:off x="5959816" y="9529512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Ellipse 107"/>
          <p:cNvSpPr/>
          <p:nvPr/>
        </p:nvSpPr>
        <p:spPr>
          <a:xfrm>
            <a:off x="6223618" y="9529512"/>
            <a:ext cx="166223" cy="166223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Ellipse 108"/>
          <p:cNvSpPr/>
          <p:nvPr/>
        </p:nvSpPr>
        <p:spPr>
          <a:xfrm>
            <a:off x="6487420" y="9529512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Ellipse 109"/>
          <p:cNvSpPr/>
          <p:nvPr/>
        </p:nvSpPr>
        <p:spPr>
          <a:xfrm>
            <a:off x="6756995" y="9529512"/>
            <a:ext cx="166223" cy="1662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ZoneTexte 112"/>
          <p:cNvSpPr txBox="1"/>
          <p:nvPr/>
        </p:nvSpPr>
        <p:spPr>
          <a:xfrm>
            <a:off x="805661" y="10261905"/>
            <a:ext cx="22236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404040"/>
                </a:solidFill>
              </a:rPr>
              <a:t>12 rue de la réussite 75012 Paris</a:t>
            </a:r>
          </a:p>
        </p:txBody>
      </p:sp>
      <p:sp>
        <p:nvSpPr>
          <p:cNvPr id="114" name="ZoneTexte 113"/>
          <p:cNvSpPr txBox="1"/>
          <p:nvPr/>
        </p:nvSpPr>
        <p:spPr>
          <a:xfrm>
            <a:off x="3524570" y="10272958"/>
            <a:ext cx="1120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404040"/>
                </a:solidFill>
              </a:rPr>
              <a:t>06.01.02.03.04</a:t>
            </a:r>
          </a:p>
        </p:txBody>
      </p:sp>
      <p:sp>
        <p:nvSpPr>
          <p:cNvPr id="115" name="Ellipse 114"/>
          <p:cNvSpPr/>
          <p:nvPr/>
        </p:nvSpPr>
        <p:spPr>
          <a:xfrm>
            <a:off x="626904" y="10320128"/>
            <a:ext cx="178757" cy="178757"/>
          </a:xfrm>
          <a:prstGeom prst="ellipse">
            <a:avLst/>
          </a:prstGeom>
          <a:solidFill>
            <a:srgbClr val="259AD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Ellipse 115"/>
          <p:cNvSpPr/>
          <p:nvPr/>
        </p:nvSpPr>
        <p:spPr>
          <a:xfrm>
            <a:off x="3345813" y="10320128"/>
            <a:ext cx="178757" cy="178757"/>
          </a:xfrm>
          <a:prstGeom prst="ellipse">
            <a:avLst/>
          </a:prstGeom>
          <a:solidFill>
            <a:srgbClr val="259ADB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7" name="ZoneTexte 116"/>
          <p:cNvSpPr txBox="1"/>
          <p:nvPr/>
        </p:nvSpPr>
        <p:spPr>
          <a:xfrm>
            <a:off x="5346151" y="10261023"/>
            <a:ext cx="15263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/>
              <a:t>monemail@mail.com</a:t>
            </a:r>
            <a:endParaRPr lang="fr-FR" sz="1200" dirty="0"/>
          </a:p>
        </p:txBody>
      </p:sp>
      <p:sp>
        <p:nvSpPr>
          <p:cNvPr id="118" name="Ellipse 117"/>
          <p:cNvSpPr/>
          <p:nvPr/>
        </p:nvSpPr>
        <p:spPr>
          <a:xfrm>
            <a:off x="5090779" y="10304065"/>
            <a:ext cx="178757" cy="178757"/>
          </a:xfrm>
          <a:prstGeom prst="ellipse">
            <a:avLst/>
          </a:prstGeom>
          <a:solidFill>
            <a:srgbClr val="259A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9" name="Rectangle 118"/>
          <p:cNvSpPr/>
          <p:nvPr/>
        </p:nvSpPr>
        <p:spPr>
          <a:xfrm>
            <a:off x="0" y="6102960"/>
            <a:ext cx="4836160" cy="27065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AutoShape 4" descr="Code QR — Wikipédia">
            <a:extLst>
              <a:ext uri="{FF2B5EF4-FFF2-40B4-BE49-F238E27FC236}">
                <a16:creationId xmlns:a16="http://schemas.microsoft.com/office/drawing/2014/main" id="{002FA159-D53D-7CAC-0D60-8D949D26E8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29024" y="5191124"/>
            <a:ext cx="4134041" cy="4134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2" name="Image 11" descr="Une image contenant motif, carré, Symétrie, conception&#10;&#10;Le contenu généré par l’IA peut être incorrect.">
            <a:extLst>
              <a:ext uri="{FF2B5EF4-FFF2-40B4-BE49-F238E27FC236}">
                <a16:creationId xmlns:a16="http://schemas.microsoft.com/office/drawing/2014/main" id="{CF58E987-38B2-2652-60EB-F860E56295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51307" y="321553"/>
            <a:ext cx="913273" cy="913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571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90580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463</Words>
  <Application>Microsoft Macintosh PowerPoint</Application>
  <PresentationFormat>Personnalisé</PresentationFormat>
  <Paragraphs>58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cv81</dc:title>
  <dc:subject/>
  <dc:creator>www.exempledecv.com</dc:creator>
  <cp:keywords/>
  <dc:description/>
  <cp:lastModifiedBy>Axel Maille</cp:lastModifiedBy>
  <cp:revision>14</cp:revision>
  <dcterms:created xsi:type="dcterms:W3CDTF">2015-04-01T20:42:55Z</dcterms:created>
  <dcterms:modified xsi:type="dcterms:W3CDTF">2025-01-23T10:05:24Z</dcterms:modified>
  <cp:category/>
</cp:coreProperties>
</file>