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Lst>
  <p:sldSz cx="7559675" cy="1069181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5959"/>
    <a:srgbClr val="284296"/>
    <a:srgbClr val="5C66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24"/>
    <p:restoredTop sz="94631"/>
  </p:normalViewPr>
  <p:slideViewPr>
    <p:cSldViewPr snapToGrid="0" snapToObjects="1">
      <p:cViewPr varScale="1">
        <p:scale>
          <a:sx n="82" d="100"/>
          <a:sy n="82" d="100"/>
        </p:scale>
        <p:origin x="35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Cliquez et modifiez le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E981D270-FE09-A546-B8E2-A4F779F9A286}" type="datetimeFigureOut">
              <a:rPr lang="fr-FR" smtClean="0"/>
              <a:t>21/01/2021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81D270-FE09-A546-B8E2-A4F779F9A286}" type="datetimeFigureOut">
              <a:rPr lang="fr-FR" smtClean="0"/>
              <a:t>21/01/2021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Cliquez et modifiez le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81D270-FE09-A546-B8E2-A4F779F9A286}" type="datetimeFigureOut">
              <a:rPr lang="fr-FR" smtClean="0"/>
              <a:t>21/01/2021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81D270-FE09-A546-B8E2-A4F779F9A286}" type="datetimeFigureOut">
              <a:rPr lang="fr-FR" smtClean="0"/>
              <a:t>21/01/2021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Cliquez et modifiez le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981D270-FE09-A546-B8E2-A4F779F9A286}" type="datetimeFigureOut">
              <a:rPr lang="fr-FR" smtClean="0"/>
              <a:t>21/01/2021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981D270-FE09-A546-B8E2-A4F779F9A286}" type="datetimeFigureOut">
              <a:rPr lang="fr-FR" smtClean="0"/>
              <a:t>21/01/2021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Cliquez et modifiez le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981D270-FE09-A546-B8E2-A4F779F9A286}" type="datetimeFigureOut">
              <a:rPr lang="fr-FR" smtClean="0"/>
              <a:t>21/01/2021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Date Placeholder 2"/>
          <p:cNvSpPr>
            <a:spLocks noGrp="1"/>
          </p:cNvSpPr>
          <p:nvPr>
            <p:ph type="dt" sz="half" idx="10"/>
          </p:nvPr>
        </p:nvSpPr>
        <p:spPr/>
        <p:txBody>
          <a:bodyPr/>
          <a:lstStyle/>
          <a:p>
            <a:fld id="{E981D270-FE09-A546-B8E2-A4F779F9A286}" type="datetimeFigureOut">
              <a:rPr lang="fr-FR" smtClean="0"/>
              <a:t>21/01/2021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1D270-FE09-A546-B8E2-A4F779F9A286}" type="datetimeFigureOut">
              <a:rPr lang="fr-FR" smtClean="0"/>
              <a:t>21/01/2021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981D270-FE09-A546-B8E2-A4F779F9A286}" type="datetimeFigureOut">
              <a:rPr lang="fr-FR" smtClean="0"/>
              <a:t>21/01/2021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981D270-FE09-A546-B8E2-A4F779F9A286}" type="datetimeFigureOut">
              <a:rPr lang="fr-FR" smtClean="0"/>
              <a:t>21/01/2021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9876E21-AF84-6746-9B34-3656E2F2CEE3}"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Cliquez et modifiez le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E981D270-FE09-A546-B8E2-A4F779F9A286}" type="datetimeFigureOut">
              <a:rPr lang="fr-FR" smtClean="0"/>
              <a:t>21/01/2021</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C9876E21-AF84-6746-9B34-3656E2F2CEE3}" type="slidenum">
              <a:rPr lang="fr-FR" smtClean="0"/>
              <a:t>‹N°›</a:t>
            </a:fld>
            <a:endParaRPr lang="fr-FR"/>
          </a:p>
        </p:txBody>
      </p:sp>
    </p:spTree>
    <p:extLst>
      <p:ext uri="{BB962C8B-B14F-4D97-AF65-F5344CB8AC3E}">
        <p14:creationId xmlns:p14="http://schemas.microsoft.com/office/powerpoint/2010/main" val="611396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exempledecv.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047580" y="54892"/>
            <a:ext cx="2451312" cy="461665"/>
          </a:xfrm>
          <a:prstGeom prst="rect">
            <a:avLst/>
          </a:prstGeom>
          <a:noFill/>
        </p:spPr>
        <p:txBody>
          <a:bodyPr wrap="none" rtlCol="0">
            <a:spAutoFit/>
          </a:bodyPr>
          <a:lstStyle/>
          <a:p>
            <a:r>
              <a:rPr lang="fr-FR" sz="2400" dirty="0">
                <a:solidFill>
                  <a:srgbClr val="F15959"/>
                </a:solidFill>
              </a:rPr>
              <a:t>Vincent LANGLOIS</a:t>
            </a:r>
            <a:endParaRPr lang="fr-FR" sz="3200" dirty="0">
              <a:solidFill>
                <a:srgbClr val="F15959"/>
              </a:solidFill>
            </a:endParaRPr>
          </a:p>
        </p:txBody>
      </p:sp>
      <p:sp>
        <p:nvSpPr>
          <p:cNvPr id="11" name="object 4"/>
          <p:cNvSpPr txBox="1"/>
          <p:nvPr/>
        </p:nvSpPr>
        <p:spPr>
          <a:xfrm>
            <a:off x="1355402" y="2874075"/>
            <a:ext cx="1838052" cy="1974900"/>
          </a:xfrm>
          <a:prstGeom prst="rect">
            <a:avLst/>
          </a:prstGeom>
        </p:spPr>
        <p:txBody>
          <a:bodyPr vert="horz" wrap="square" lIns="0" tIns="0" rIns="0" bIns="0" rtlCol="0">
            <a:spAutoFit/>
          </a:bodyPr>
          <a:lstStyle/>
          <a:p>
            <a:pPr algn="ctr">
              <a:lnSpc>
                <a:spcPts val="1100"/>
              </a:lnSpc>
            </a:pPr>
            <a:r>
              <a:rPr lang="fr-FR" sz="1000" dirty="0">
                <a:cs typeface="Proxima Nova Rg"/>
              </a:rPr>
              <a:t>Adresse :</a:t>
            </a:r>
          </a:p>
          <a:p>
            <a:pPr algn="ctr">
              <a:lnSpc>
                <a:spcPts val="1100"/>
              </a:lnSpc>
            </a:pPr>
            <a:r>
              <a:rPr lang="fr-FR" sz="1000" dirty="0">
                <a:cs typeface="Proxima Nova Rg"/>
              </a:rPr>
              <a:t>17 rue de la Réussite</a:t>
            </a:r>
          </a:p>
          <a:p>
            <a:pPr algn="ctr">
              <a:lnSpc>
                <a:spcPts val="1100"/>
              </a:lnSpc>
            </a:pPr>
            <a:r>
              <a:rPr lang="fr-FR" sz="1000" dirty="0">
                <a:cs typeface="Proxima Nova Rg"/>
              </a:rPr>
              <a:t>75012 Paris</a:t>
            </a:r>
          </a:p>
          <a:p>
            <a:pPr algn="ctr">
              <a:lnSpc>
                <a:spcPts val="1100"/>
              </a:lnSpc>
            </a:pPr>
            <a:endParaRPr lang="fr-FR" sz="1000" dirty="0">
              <a:cs typeface="Proxima Nova Rg"/>
            </a:endParaRPr>
          </a:p>
          <a:p>
            <a:pPr algn="ctr">
              <a:lnSpc>
                <a:spcPts val="1100"/>
              </a:lnSpc>
            </a:pPr>
            <a:r>
              <a:rPr lang="fr-FR" sz="1000" dirty="0">
                <a:cs typeface="Proxima Nova Rg"/>
              </a:rPr>
              <a:t>Tél. :</a:t>
            </a:r>
          </a:p>
          <a:p>
            <a:pPr algn="ctr">
              <a:lnSpc>
                <a:spcPts val="1100"/>
              </a:lnSpc>
            </a:pPr>
            <a:r>
              <a:rPr lang="fr-FR" sz="1000" dirty="0">
                <a:cs typeface="Proxima Nova Rg"/>
              </a:rPr>
              <a:t>01 02 03 04 05</a:t>
            </a:r>
          </a:p>
          <a:p>
            <a:pPr algn="ctr">
              <a:lnSpc>
                <a:spcPts val="1100"/>
              </a:lnSpc>
            </a:pPr>
            <a:r>
              <a:rPr lang="fr-FR" sz="1000" dirty="0">
                <a:cs typeface="Proxima Nova Rg"/>
              </a:rPr>
              <a:t>06 01 02 03 04</a:t>
            </a:r>
          </a:p>
          <a:p>
            <a:pPr algn="ctr">
              <a:lnSpc>
                <a:spcPts val="1100"/>
              </a:lnSpc>
            </a:pPr>
            <a:endParaRPr lang="fr-FR" sz="1000" dirty="0">
              <a:cs typeface="Proxima Nova Rg"/>
            </a:endParaRPr>
          </a:p>
          <a:p>
            <a:pPr algn="ctr">
              <a:lnSpc>
                <a:spcPts val="1100"/>
              </a:lnSpc>
            </a:pPr>
            <a:r>
              <a:rPr lang="fr-FR" sz="1000" dirty="0">
                <a:cs typeface="Proxima Nova Rg"/>
              </a:rPr>
              <a:t>Web :</a:t>
            </a:r>
          </a:p>
          <a:p>
            <a:pPr algn="ctr">
              <a:lnSpc>
                <a:spcPts val="1100"/>
              </a:lnSpc>
            </a:pPr>
            <a:r>
              <a:rPr lang="fr-FR" sz="1000" dirty="0" err="1">
                <a:cs typeface="Proxima Nova Rg"/>
              </a:rPr>
              <a:t>Twitter.com</a:t>
            </a:r>
            <a:r>
              <a:rPr lang="fr-FR" sz="1000" dirty="0">
                <a:cs typeface="Proxima Nova Rg"/>
              </a:rPr>
              <a:t>/VN</a:t>
            </a:r>
            <a:br>
              <a:rPr lang="fr-FR" sz="1000" dirty="0">
                <a:cs typeface="Proxima Nova Rg"/>
              </a:rPr>
            </a:br>
            <a:r>
              <a:rPr lang="fr-FR" sz="1000" dirty="0" err="1">
                <a:cs typeface="Proxima Nova Rg"/>
              </a:rPr>
              <a:t>Facebook.com</a:t>
            </a:r>
            <a:r>
              <a:rPr lang="fr-FR" sz="1000" dirty="0">
                <a:cs typeface="Proxima Nova Rg"/>
              </a:rPr>
              <a:t>/VN</a:t>
            </a:r>
          </a:p>
          <a:p>
            <a:pPr algn="ctr">
              <a:lnSpc>
                <a:spcPts val="1100"/>
              </a:lnSpc>
            </a:pPr>
            <a:endParaRPr lang="fr-FR" sz="1000" dirty="0">
              <a:cs typeface="Proxima Nova Rg"/>
            </a:endParaRPr>
          </a:p>
          <a:p>
            <a:pPr algn="ctr">
              <a:lnSpc>
                <a:spcPts val="1100"/>
              </a:lnSpc>
            </a:pPr>
            <a:r>
              <a:rPr lang="fr-FR" sz="1000" dirty="0">
                <a:cs typeface="Proxima Nova Rg"/>
              </a:rPr>
              <a:t>Mail :</a:t>
            </a:r>
            <a:br>
              <a:rPr lang="fr-FR" sz="1000" dirty="0">
                <a:cs typeface="Proxima Nova Rg"/>
              </a:rPr>
            </a:br>
            <a:r>
              <a:rPr lang="fr-FR" sz="1000" dirty="0" err="1">
                <a:cs typeface="Proxima Nova Rg"/>
              </a:rPr>
              <a:t>mail@mail.com</a:t>
            </a:r>
            <a:endParaRPr sz="1000" dirty="0">
              <a:cs typeface="Proxima Nova Rg"/>
            </a:endParaRPr>
          </a:p>
        </p:txBody>
      </p:sp>
      <p:sp>
        <p:nvSpPr>
          <p:cNvPr id="12" name="object 112"/>
          <p:cNvSpPr txBox="1"/>
          <p:nvPr/>
        </p:nvSpPr>
        <p:spPr>
          <a:xfrm>
            <a:off x="1573364" y="2492432"/>
            <a:ext cx="1401872" cy="215444"/>
          </a:xfrm>
          <a:prstGeom prst="rect">
            <a:avLst/>
          </a:prstGeom>
        </p:spPr>
        <p:txBody>
          <a:bodyPr vert="horz" wrap="square" lIns="0" tIns="0" rIns="0" bIns="0" rtlCol="0">
            <a:spAutoFit/>
          </a:bodyPr>
          <a:lstStyle/>
          <a:p>
            <a:pPr marL="12699" algn="ctr"/>
            <a:r>
              <a:rPr lang="fr-FR" sz="1400" b="1" dirty="0">
                <a:solidFill>
                  <a:srgbClr val="F15959"/>
                </a:solidFill>
                <a:cs typeface="Proxima Nova Rg"/>
              </a:rPr>
              <a:t>MES CONTACTS</a:t>
            </a:r>
            <a:endParaRPr sz="1400" dirty="0">
              <a:solidFill>
                <a:srgbClr val="F15959"/>
              </a:solidFill>
              <a:cs typeface="Proxima Nova Rg"/>
            </a:endParaRPr>
          </a:p>
        </p:txBody>
      </p:sp>
      <p:sp>
        <p:nvSpPr>
          <p:cNvPr id="13" name="object 115"/>
          <p:cNvSpPr txBox="1"/>
          <p:nvPr/>
        </p:nvSpPr>
        <p:spPr>
          <a:xfrm>
            <a:off x="1831489" y="5168419"/>
            <a:ext cx="936486" cy="215444"/>
          </a:xfrm>
          <a:prstGeom prst="rect">
            <a:avLst/>
          </a:prstGeom>
        </p:spPr>
        <p:txBody>
          <a:bodyPr vert="horz" wrap="square" lIns="0" tIns="0" rIns="0" bIns="0" rtlCol="0">
            <a:spAutoFit/>
          </a:bodyPr>
          <a:lstStyle/>
          <a:p>
            <a:pPr marL="12699"/>
            <a:r>
              <a:rPr lang="fr-FR" sz="1400" b="1" dirty="0">
                <a:solidFill>
                  <a:srgbClr val="F15959"/>
                </a:solidFill>
                <a:cs typeface="Proxima Nova Rg"/>
              </a:rPr>
              <a:t>OBJECTIFS</a:t>
            </a:r>
            <a:endParaRPr sz="1400" dirty="0">
              <a:solidFill>
                <a:srgbClr val="F15959"/>
              </a:solidFill>
              <a:cs typeface="Proxima Nova Rg"/>
            </a:endParaRPr>
          </a:p>
        </p:txBody>
      </p:sp>
      <p:sp>
        <p:nvSpPr>
          <p:cNvPr id="14" name="object 122"/>
          <p:cNvSpPr txBox="1"/>
          <p:nvPr/>
        </p:nvSpPr>
        <p:spPr>
          <a:xfrm>
            <a:off x="1253146" y="5519550"/>
            <a:ext cx="2004397" cy="1846659"/>
          </a:xfrm>
          <a:prstGeom prst="rect">
            <a:avLst/>
          </a:prstGeom>
        </p:spPr>
        <p:txBody>
          <a:bodyPr vert="horz" wrap="square" lIns="0" tIns="0" rIns="0" bIns="0" rtlCol="0">
            <a:spAutoFit/>
          </a:bodyPr>
          <a:lstStyle/>
          <a:p>
            <a:pPr algn="ctr" defTabSz="685800">
              <a:defRPr/>
            </a:pPr>
            <a:endParaRPr lang="fr-FR" sz="1000" dirty="0"/>
          </a:p>
          <a:p>
            <a:pPr algn="ctr" defTabSz="685800">
              <a:defRPr/>
            </a:pPr>
            <a:r>
              <a:rPr lang="fr-FR" sz="1000" dirty="0"/>
              <a:t>Décrivez en quelques lignes vos compétences clés pour le poste et vos objectifs de carrière. Vous pouvez les mettre en forme à l’aide de puces ou les laisser sous forme de texte plein.  </a:t>
            </a:r>
          </a:p>
          <a:p>
            <a:pPr algn="ctr" defTabSz="685800">
              <a:defRPr/>
            </a:pPr>
            <a:endParaRPr lang="fr-FR" sz="1000" dirty="0"/>
          </a:p>
          <a:p>
            <a:pPr algn="ctr" defTabSz="685800">
              <a:defRPr/>
            </a:pPr>
            <a:r>
              <a:rPr lang="fr-FR" sz="1000" dirty="0"/>
              <a:t>Cet espace peut servir de début d’introduction à votre lettre de motivation soyez précis, imaginatif et mettez en valeur votre potentiel professionnel.</a:t>
            </a:r>
          </a:p>
        </p:txBody>
      </p:sp>
      <p:cxnSp>
        <p:nvCxnSpPr>
          <p:cNvPr id="15" name="Connecteur droit 14"/>
          <p:cNvCxnSpPr/>
          <p:nvPr/>
        </p:nvCxnSpPr>
        <p:spPr>
          <a:xfrm>
            <a:off x="1282065" y="2780394"/>
            <a:ext cx="2004397" cy="0"/>
          </a:xfrm>
          <a:prstGeom prst="line">
            <a:avLst/>
          </a:prstGeom>
          <a:ln w="28575">
            <a:solidFill>
              <a:srgbClr val="284296"/>
            </a:solidFill>
            <a:prstDash val="sysDot"/>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1253146" y="5456382"/>
            <a:ext cx="2004397" cy="0"/>
          </a:xfrm>
          <a:prstGeom prst="line">
            <a:avLst/>
          </a:prstGeom>
          <a:ln w="28575">
            <a:solidFill>
              <a:srgbClr val="284296"/>
            </a:solidFill>
            <a:prstDash val="sysDot"/>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1244873" y="639667"/>
            <a:ext cx="2004397" cy="0"/>
          </a:xfrm>
          <a:prstGeom prst="line">
            <a:avLst/>
          </a:prstGeom>
          <a:ln w="28575">
            <a:solidFill>
              <a:srgbClr val="284296"/>
            </a:solidFill>
            <a:prstDash val="sysDot"/>
          </a:ln>
        </p:spPr>
        <p:style>
          <a:lnRef idx="1">
            <a:schemeClr val="accent1"/>
          </a:lnRef>
          <a:fillRef idx="0">
            <a:schemeClr val="accent1"/>
          </a:fillRef>
          <a:effectRef idx="0">
            <a:schemeClr val="accent1"/>
          </a:effectRef>
          <a:fontRef idx="minor">
            <a:schemeClr val="tx1"/>
          </a:fontRef>
        </p:style>
      </p:cxnSp>
      <p:sp>
        <p:nvSpPr>
          <p:cNvPr id="25" name="object 12"/>
          <p:cNvSpPr txBox="1"/>
          <p:nvPr/>
        </p:nvSpPr>
        <p:spPr>
          <a:xfrm>
            <a:off x="4990331" y="344354"/>
            <a:ext cx="1769482" cy="215444"/>
          </a:xfrm>
          <a:prstGeom prst="rect">
            <a:avLst/>
          </a:prstGeom>
        </p:spPr>
        <p:txBody>
          <a:bodyPr vert="horz" wrap="square" lIns="0" tIns="0" rIns="0" bIns="0" rtlCol="0">
            <a:spAutoFit/>
          </a:bodyPr>
          <a:lstStyle/>
          <a:p>
            <a:pPr marL="26031"/>
            <a:r>
              <a:rPr lang="fr-FR" sz="1400" b="1" spc="-15" dirty="0">
                <a:solidFill>
                  <a:srgbClr val="F15959"/>
                </a:solidFill>
                <a:cs typeface="Proxima Nova Rg"/>
              </a:rPr>
              <a:t>FORMATION.</a:t>
            </a:r>
            <a:endParaRPr sz="1400" dirty="0">
              <a:solidFill>
                <a:srgbClr val="F15959"/>
              </a:solidFill>
              <a:cs typeface="Proxima Nova Rg"/>
            </a:endParaRPr>
          </a:p>
        </p:txBody>
      </p:sp>
      <p:sp>
        <p:nvSpPr>
          <p:cNvPr id="26" name="object 111"/>
          <p:cNvSpPr/>
          <p:nvPr/>
        </p:nvSpPr>
        <p:spPr>
          <a:xfrm flipV="1">
            <a:off x="3887663" y="586754"/>
            <a:ext cx="3561881" cy="45719"/>
          </a:xfrm>
          <a:custGeom>
            <a:avLst/>
            <a:gdLst/>
            <a:ahLst/>
            <a:cxnLst/>
            <a:rect l="l" t="t" r="r" b="b"/>
            <a:pathLst>
              <a:path w="2496185">
                <a:moveTo>
                  <a:pt x="0" y="0"/>
                </a:moveTo>
                <a:lnTo>
                  <a:pt x="2496045" y="0"/>
                </a:lnTo>
              </a:path>
            </a:pathLst>
          </a:custGeom>
          <a:ln w="25400">
            <a:solidFill>
              <a:srgbClr val="284296"/>
            </a:solidFill>
            <a:prstDash val="sysDot"/>
          </a:ln>
        </p:spPr>
        <p:txBody>
          <a:bodyPr wrap="square" lIns="0" tIns="0" rIns="0" bIns="0" rtlCol="0"/>
          <a:lstStyle/>
          <a:p>
            <a:endParaRPr/>
          </a:p>
        </p:txBody>
      </p:sp>
      <p:sp>
        <p:nvSpPr>
          <p:cNvPr id="27" name="Rectangle 26"/>
          <p:cNvSpPr/>
          <p:nvPr/>
        </p:nvSpPr>
        <p:spPr>
          <a:xfrm>
            <a:off x="3935108" y="820234"/>
            <a:ext cx="3435553" cy="1938992"/>
          </a:xfrm>
          <a:prstGeom prst="rect">
            <a:avLst/>
          </a:prstGeom>
        </p:spPr>
        <p:txBody>
          <a:bodyPr wrap="square">
            <a:spAutoFit/>
          </a:bodyPr>
          <a:lstStyle/>
          <a:p>
            <a:pPr algn="ctr" defTabSz="685800">
              <a:defRPr/>
            </a:pPr>
            <a:r>
              <a:rPr lang="fr-FR" sz="1000" b="1" dirty="0">
                <a:solidFill>
                  <a:srgbClr val="284296"/>
                </a:solidFill>
              </a:rPr>
              <a:t>2012 </a:t>
            </a:r>
            <a:r>
              <a:rPr lang="mr-IN" sz="1000" b="1" dirty="0">
                <a:solidFill>
                  <a:srgbClr val="284296"/>
                </a:solidFill>
              </a:rPr>
              <a:t>–</a:t>
            </a:r>
            <a:r>
              <a:rPr lang="fr-FR" sz="1000" b="1" dirty="0">
                <a:solidFill>
                  <a:srgbClr val="284296"/>
                </a:solidFill>
              </a:rPr>
              <a:t> DIPLÔME – UNIVERSITÉ</a:t>
            </a:r>
          </a:p>
          <a:p>
            <a:pPr algn="ctr" defTabSz="685800">
              <a:defRPr/>
            </a:pPr>
            <a:r>
              <a:rPr lang="fr-FR" sz="1000" dirty="0"/>
              <a:t>Décrivez en une ligne les objectifs et les spécialités de cette formation. Inscrivez votre mention si vous en avez eu une.</a:t>
            </a:r>
          </a:p>
          <a:p>
            <a:pPr algn="ctr" defTabSz="685800">
              <a:defRPr/>
            </a:pPr>
            <a:endParaRPr lang="fr-FR" sz="1000" dirty="0"/>
          </a:p>
          <a:p>
            <a:pPr algn="ctr" defTabSz="685800">
              <a:defRPr/>
            </a:pPr>
            <a:r>
              <a:rPr lang="fr-FR" sz="1000" b="1" dirty="0">
                <a:solidFill>
                  <a:srgbClr val="284296"/>
                </a:solidFill>
              </a:rPr>
              <a:t>2012 </a:t>
            </a:r>
            <a:r>
              <a:rPr lang="mr-IN" sz="1000" b="1" dirty="0">
                <a:solidFill>
                  <a:srgbClr val="284296"/>
                </a:solidFill>
              </a:rPr>
              <a:t>–</a:t>
            </a:r>
            <a:r>
              <a:rPr lang="fr-FR" sz="1000" b="1" dirty="0">
                <a:solidFill>
                  <a:srgbClr val="284296"/>
                </a:solidFill>
              </a:rPr>
              <a:t> DIPLÔME – UNIVERSITÉ</a:t>
            </a:r>
          </a:p>
          <a:p>
            <a:pPr algn="ctr" defTabSz="685800">
              <a:defRPr/>
            </a:pPr>
            <a:r>
              <a:rPr lang="fr-FR" sz="1000" dirty="0"/>
              <a:t>Décrivez en une ligne les objectifs et les spécialités de cette formation. Inscrivez votre mention si vous en avez eu une.</a:t>
            </a:r>
          </a:p>
          <a:p>
            <a:pPr algn="ctr" defTabSz="685800">
              <a:defRPr/>
            </a:pPr>
            <a:endParaRPr lang="fr-FR" sz="1000" dirty="0"/>
          </a:p>
          <a:p>
            <a:pPr algn="ctr" defTabSz="685800">
              <a:defRPr/>
            </a:pPr>
            <a:r>
              <a:rPr lang="fr-FR" sz="1000" b="1" dirty="0">
                <a:solidFill>
                  <a:srgbClr val="284296"/>
                </a:solidFill>
              </a:rPr>
              <a:t>2012 </a:t>
            </a:r>
            <a:r>
              <a:rPr lang="mr-IN" sz="1000" b="1" dirty="0">
                <a:solidFill>
                  <a:srgbClr val="284296"/>
                </a:solidFill>
              </a:rPr>
              <a:t>–</a:t>
            </a:r>
            <a:r>
              <a:rPr lang="fr-FR" sz="1000" b="1" dirty="0">
                <a:solidFill>
                  <a:srgbClr val="284296"/>
                </a:solidFill>
              </a:rPr>
              <a:t> DIPLÔME – UNIVERSITÉ</a:t>
            </a:r>
          </a:p>
          <a:p>
            <a:pPr algn="ctr" defTabSz="685800">
              <a:defRPr/>
            </a:pPr>
            <a:r>
              <a:rPr lang="fr-FR" sz="1000" dirty="0"/>
              <a:t>Décrivez en une ligne les objectifs et les spécialités de cette formation. Inscrivez votre mention si vous en avez eu une.</a:t>
            </a:r>
          </a:p>
          <a:p>
            <a:pPr algn="ctr" defTabSz="685800">
              <a:defRPr/>
            </a:pPr>
            <a:endParaRPr lang="fr-FR" sz="1000" dirty="0"/>
          </a:p>
        </p:txBody>
      </p:sp>
      <p:sp>
        <p:nvSpPr>
          <p:cNvPr id="28" name="object 9"/>
          <p:cNvSpPr txBox="1"/>
          <p:nvPr/>
        </p:nvSpPr>
        <p:spPr>
          <a:xfrm>
            <a:off x="3991038" y="3618806"/>
            <a:ext cx="3379623" cy="3847207"/>
          </a:xfrm>
          <a:prstGeom prst="rect">
            <a:avLst/>
          </a:prstGeom>
        </p:spPr>
        <p:txBody>
          <a:bodyPr vert="horz" wrap="square" lIns="0" tIns="0" rIns="0" bIns="0" rtlCol="0">
            <a:spAutoFit/>
          </a:bodyPr>
          <a:lstStyle/>
          <a:p>
            <a:pPr algn="ctr" defTabSz="685800">
              <a:defRPr/>
            </a:pPr>
            <a:r>
              <a:rPr lang="fr-FR" sz="1000" b="1" dirty="0">
                <a:solidFill>
                  <a:srgbClr val="284296"/>
                </a:solidFill>
              </a:rPr>
              <a:t>2010- 2015 | TITRE DU POSTE  | SOCIÉTÉ</a:t>
            </a:r>
          </a:p>
          <a:p>
            <a:pPr algn="ctr" defTabSz="685800">
              <a:defRPr/>
            </a:pPr>
            <a:r>
              <a:rPr lang="fr-FR" sz="1000" dirty="0"/>
              <a:t>Décrivez ici les fonctions que vous avez occupées. Décrivez également vos missions, le nombre de personnes que vous avez encadré et si vous le pouvez, essayez d’inscrire les résultats que vous avez obtenus, n’hésitez pas à les quantifier.</a:t>
            </a:r>
          </a:p>
          <a:p>
            <a:pPr algn="ctr" defTabSz="685800">
              <a:defRPr/>
            </a:pPr>
            <a:endParaRPr lang="fr-FR" sz="1000" dirty="0"/>
          </a:p>
          <a:p>
            <a:pPr algn="ctr" defTabSz="685800">
              <a:defRPr/>
            </a:pPr>
            <a:r>
              <a:rPr lang="fr-FR" sz="1000" b="1" dirty="0">
                <a:solidFill>
                  <a:srgbClr val="284296"/>
                </a:solidFill>
              </a:rPr>
              <a:t>2010- 2015 | TITRE DU POSTE  | SOCIÉTÉ</a:t>
            </a:r>
          </a:p>
          <a:p>
            <a:pPr algn="ctr" defTabSz="685800">
              <a:defRPr/>
            </a:pPr>
            <a:r>
              <a:rPr lang="fr-FR" sz="1000" dirty="0"/>
              <a:t>Décrivez ici les fonctions que vous avez occupées. Décrivez également vos missions, le nombre de personnes que vous avez encadré et si vous le pouvez, essayez d’inscrire les résultats que vous avez obtenus, n’hésitez pas à les quantifier.</a:t>
            </a:r>
          </a:p>
          <a:p>
            <a:pPr algn="ctr" defTabSz="685800">
              <a:defRPr/>
            </a:pPr>
            <a:endParaRPr lang="fr-FR" sz="1000" dirty="0"/>
          </a:p>
          <a:p>
            <a:pPr algn="ctr" defTabSz="685800">
              <a:defRPr/>
            </a:pPr>
            <a:r>
              <a:rPr lang="fr-FR" sz="1000" b="1" dirty="0">
                <a:solidFill>
                  <a:srgbClr val="284296"/>
                </a:solidFill>
              </a:rPr>
              <a:t>2010- 2015 | TITRE DU POSTE  | SOCIÉTÉ</a:t>
            </a:r>
          </a:p>
          <a:p>
            <a:pPr algn="ctr" defTabSz="685800">
              <a:defRPr/>
            </a:pPr>
            <a:r>
              <a:rPr lang="fr-FR" sz="1000" dirty="0"/>
              <a:t>Décrivez ici les fonctions que vous avez occupées. Décrivez également vos missions, le nombre de personnes que vous avez encadré et si vous le pouvez, essayez d’inscrire les résultats que vous avez obtenus, n’hésitez pas à les quantifier.</a:t>
            </a:r>
          </a:p>
          <a:p>
            <a:pPr algn="ctr" defTabSz="685800">
              <a:defRPr/>
            </a:pPr>
            <a:endParaRPr lang="fr-FR" sz="1000" dirty="0"/>
          </a:p>
          <a:p>
            <a:pPr algn="ctr" defTabSz="685800">
              <a:defRPr/>
            </a:pPr>
            <a:r>
              <a:rPr lang="fr-FR" sz="1000" b="1" dirty="0">
                <a:solidFill>
                  <a:srgbClr val="284296"/>
                </a:solidFill>
              </a:rPr>
              <a:t>2010- 2015 | TITRE DU POSTE  | SOCIÉTÉ</a:t>
            </a:r>
          </a:p>
          <a:p>
            <a:pPr algn="ctr" defTabSz="685800">
              <a:defRPr/>
            </a:pPr>
            <a:r>
              <a:rPr lang="fr-FR" sz="1000" dirty="0"/>
              <a:t>Décrivez ici les fonctions que vous avez occupées. Décrivez également vos missions, le nombre de personnes que vous avez encadré et si vous le pouvez, essayez d’inscrire les résultats que vous avez obtenus, n’hésitez pas à les quantifier.</a:t>
            </a:r>
          </a:p>
          <a:p>
            <a:pPr algn="ctr" defTabSz="685800">
              <a:defRPr/>
            </a:pPr>
            <a:endParaRPr lang="fr-FR" sz="1000" dirty="0"/>
          </a:p>
          <a:p>
            <a:pPr marL="12699" marR="5079" algn="ctr"/>
            <a:endParaRPr sz="1000" dirty="0">
              <a:cs typeface="Proxima Nova Lt"/>
            </a:endParaRPr>
          </a:p>
        </p:txBody>
      </p:sp>
      <p:sp>
        <p:nvSpPr>
          <p:cNvPr id="29" name="object 12"/>
          <p:cNvSpPr txBox="1"/>
          <p:nvPr/>
        </p:nvSpPr>
        <p:spPr>
          <a:xfrm>
            <a:off x="4869910" y="3028241"/>
            <a:ext cx="1769482" cy="215444"/>
          </a:xfrm>
          <a:prstGeom prst="rect">
            <a:avLst/>
          </a:prstGeom>
        </p:spPr>
        <p:txBody>
          <a:bodyPr vert="horz" wrap="square" lIns="0" tIns="0" rIns="0" bIns="0" rtlCol="0">
            <a:spAutoFit/>
          </a:bodyPr>
          <a:lstStyle/>
          <a:p>
            <a:pPr marL="26031"/>
            <a:r>
              <a:rPr lang="fr-FR" sz="1400" b="1" spc="-15" dirty="0">
                <a:solidFill>
                  <a:srgbClr val="F15959"/>
                </a:solidFill>
                <a:cs typeface="Proxima Nova Rg"/>
              </a:rPr>
              <a:t>EXPERIENCE PRO.</a:t>
            </a:r>
            <a:endParaRPr sz="1400" dirty="0">
              <a:solidFill>
                <a:srgbClr val="F15959"/>
              </a:solidFill>
              <a:cs typeface="Proxima Nova Rg"/>
            </a:endParaRPr>
          </a:p>
        </p:txBody>
      </p:sp>
      <p:sp>
        <p:nvSpPr>
          <p:cNvPr id="30" name="object 111"/>
          <p:cNvSpPr/>
          <p:nvPr/>
        </p:nvSpPr>
        <p:spPr>
          <a:xfrm flipV="1">
            <a:off x="3912428" y="3304072"/>
            <a:ext cx="3561881" cy="45719"/>
          </a:xfrm>
          <a:custGeom>
            <a:avLst/>
            <a:gdLst/>
            <a:ahLst/>
            <a:cxnLst/>
            <a:rect l="l" t="t" r="r" b="b"/>
            <a:pathLst>
              <a:path w="2496185">
                <a:moveTo>
                  <a:pt x="0" y="0"/>
                </a:moveTo>
                <a:lnTo>
                  <a:pt x="2496045" y="0"/>
                </a:lnTo>
              </a:path>
            </a:pathLst>
          </a:custGeom>
          <a:ln w="25400">
            <a:solidFill>
              <a:srgbClr val="284296"/>
            </a:solidFill>
            <a:prstDash val="sysDot"/>
          </a:ln>
        </p:spPr>
        <p:txBody>
          <a:bodyPr wrap="square" lIns="0" tIns="0" rIns="0" bIns="0" rtlCol="0"/>
          <a:lstStyle/>
          <a:p>
            <a:endParaRPr/>
          </a:p>
        </p:txBody>
      </p:sp>
      <p:sp>
        <p:nvSpPr>
          <p:cNvPr id="31" name="object 14"/>
          <p:cNvSpPr txBox="1"/>
          <p:nvPr/>
        </p:nvSpPr>
        <p:spPr>
          <a:xfrm>
            <a:off x="4625345" y="7617421"/>
            <a:ext cx="2334645" cy="215444"/>
          </a:xfrm>
          <a:prstGeom prst="rect">
            <a:avLst/>
          </a:prstGeom>
        </p:spPr>
        <p:txBody>
          <a:bodyPr vert="horz" wrap="square" lIns="0" tIns="0" rIns="0" bIns="0" rtlCol="0">
            <a:spAutoFit/>
          </a:bodyPr>
          <a:lstStyle/>
          <a:p>
            <a:pPr marL="12699"/>
            <a:r>
              <a:rPr lang="fr-FR" sz="1400" b="1" dirty="0">
                <a:solidFill>
                  <a:srgbClr val="F15959"/>
                </a:solidFill>
                <a:cs typeface="Proxima Nova Rg"/>
              </a:rPr>
              <a:t>COMPÉTENCES / LANGUES</a:t>
            </a:r>
            <a:endParaRPr sz="1400" dirty="0">
              <a:solidFill>
                <a:srgbClr val="F15959"/>
              </a:solidFill>
              <a:cs typeface="Proxima Nova Rg"/>
            </a:endParaRPr>
          </a:p>
        </p:txBody>
      </p:sp>
      <p:sp>
        <p:nvSpPr>
          <p:cNvPr id="32" name="object 111"/>
          <p:cNvSpPr/>
          <p:nvPr/>
        </p:nvSpPr>
        <p:spPr>
          <a:xfrm flipV="1">
            <a:off x="3960343" y="7888311"/>
            <a:ext cx="3561881" cy="45719"/>
          </a:xfrm>
          <a:custGeom>
            <a:avLst/>
            <a:gdLst/>
            <a:ahLst/>
            <a:cxnLst/>
            <a:rect l="l" t="t" r="r" b="b"/>
            <a:pathLst>
              <a:path w="2496185">
                <a:moveTo>
                  <a:pt x="0" y="0"/>
                </a:moveTo>
                <a:lnTo>
                  <a:pt x="2496045" y="0"/>
                </a:lnTo>
              </a:path>
            </a:pathLst>
          </a:custGeom>
          <a:ln w="25400">
            <a:solidFill>
              <a:srgbClr val="284296"/>
            </a:solidFill>
            <a:prstDash val="sysDot"/>
          </a:ln>
        </p:spPr>
        <p:txBody>
          <a:bodyPr wrap="square" lIns="0" tIns="0" rIns="0" bIns="0" rtlCol="0"/>
          <a:lstStyle/>
          <a:p>
            <a:endParaRPr/>
          </a:p>
        </p:txBody>
      </p:sp>
      <p:sp>
        <p:nvSpPr>
          <p:cNvPr id="33" name="object 16"/>
          <p:cNvSpPr txBox="1"/>
          <p:nvPr/>
        </p:nvSpPr>
        <p:spPr>
          <a:xfrm>
            <a:off x="4569469" y="8132502"/>
            <a:ext cx="679134"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ADWORDS</a:t>
            </a:r>
            <a:endParaRPr sz="1000" dirty="0">
              <a:cs typeface="Proxima Nova Rg"/>
            </a:endParaRPr>
          </a:p>
        </p:txBody>
      </p:sp>
      <p:sp>
        <p:nvSpPr>
          <p:cNvPr id="34" name="object 17"/>
          <p:cNvSpPr txBox="1"/>
          <p:nvPr/>
        </p:nvSpPr>
        <p:spPr>
          <a:xfrm>
            <a:off x="4414584" y="8411861"/>
            <a:ext cx="858145"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COMPTABILITÉ</a:t>
            </a:r>
            <a:endParaRPr sz="1000" dirty="0">
              <a:cs typeface="Proxima Nova Rg"/>
            </a:endParaRPr>
          </a:p>
        </p:txBody>
      </p:sp>
      <p:sp>
        <p:nvSpPr>
          <p:cNvPr id="35" name="object 18"/>
          <p:cNvSpPr txBox="1"/>
          <p:nvPr/>
        </p:nvSpPr>
        <p:spPr>
          <a:xfrm>
            <a:off x="4414584" y="8691219"/>
            <a:ext cx="856241" cy="153888"/>
          </a:xfrm>
          <a:prstGeom prst="rect">
            <a:avLst/>
          </a:prstGeom>
        </p:spPr>
        <p:txBody>
          <a:bodyPr vert="horz" wrap="square" lIns="0" tIns="0" rIns="0" bIns="0" rtlCol="0">
            <a:spAutoFit/>
          </a:bodyPr>
          <a:lstStyle/>
          <a:p>
            <a:pPr marL="12699" algn="r"/>
            <a:r>
              <a:rPr lang="fr-FR" sz="1000" b="1">
                <a:solidFill>
                  <a:srgbClr val="231F20"/>
                </a:solidFill>
                <a:cs typeface="Proxima Nova Rg"/>
              </a:rPr>
              <a:t>MANAGEMENT</a:t>
            </a:r>
            <a:endParaRPr sz="1000" dirty="0">
              <a:cs typeface="Proxima Nova Rg"/>
            </a:endParaRPr>
          </a:p>
        </p:txBody>
      </p:sp>
      <p:sp>
        <p:nvSpPr>
          <p:cNvPr id="36" name="object 19"/>
          <p:cNvSpPr/>
          <p:nvPr/>
        </p:nvSpPr>
        <p:spPr>
          <a:xfrm>
            <a:off x="5403201" y="8187276"/>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37" name="object 20"/>
          <p:cNvSpPr/>
          <p:nvPr/>
        </p:nvSpPr>
        <p:spPr>
          <a:xfrm>
            <a:off x="5657163" y="8187276"/>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38" name="object 21"/>
          <p:cNvSpPr/>
          <p:nvPr/>
        </p:nvSpPr>
        <p:spPr>
          <a:xfrm>
            <a:off x="5911125" y="8187276"/>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39" name="object 22"/>
          <p:cNvSpPr/>
          <p:nvPr/>
        </p:nvSpPr>
        <p:spPr>
          <a:xfrm>
            <a:off x="6165087" y="8187276"/>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40" name="object 23"/>
          <p:cNvSpPr/>
          <p:nvPr/>
        </p:nvSpPr>
        <p:spPr>
          <a:xfrm>
            <a:off x="6419050" y="8187276"/>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41" name="object 24"/>
          <p:cNvSpPr/>
          <p:nvPr/>
        </p:nvSpPr>
        <p:spPr>
          <a:xfrm>
            <a:off x="5403201" y="8466635"/>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42" name="object 25"/>
          <p:cNvSpPr/>
          <p:nvPr/>
        </p:nvSpPr>
        <p:spPr>
          <a:xfrm>
            <a:off x="5657163" y="8466635"/>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43" name="object 26"/>
          <p:cNvSpPr/>
          <p:nvPr/>
        </p:nvSpPr>
        <p:spPr>
          <a:xfrm>
            <a:off x="5911125" y="8466635"/>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44" name="object 27"/>
          <p:cNvSpPr/>
          <p:nvPr/>
        </p:nvSpPr>
        <p:spPr>
          <a:xfrm>
            <a:off x="6165087" y="8466635"/>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45" name="object 28"/>
          <p:cNvSpPr/>
          <p:nvPr/>
        </p:nvSpPr>
        <p:spPr>
          <a:xfrm>
            <a:off x="6419050" y="8466635"/>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w="6350">
            <a:solidFill>
              <a:srgbClr val="284296"/>
            </a:solidFill>
          </a:ln>
        </p:spPr>
        <p:txBody>
          <a:bodyPr wrap="square" lIns="0" tIns="0" rIns="0" bIns="0" rtlCol="0"/>
          <a:lstStyle/>
          <a:p>
            <a:endParaRPr/>
          </a:p>
        </p:txBody>
      </p:sp>
      <p:sp>
        <p:nvSpPr>
          <p:cNvPr id="46" name="object 29"/>
          <p:cNvSpPr/>
          <p:nvPr/>
        </p:nvSpPr>
        <p:spPr>
          <a:xfrm>
            <a:off x="5403201" y="8745993"/>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47" name="object 30"/>
          <p:cNvSpPr/>
          <p:nvPr/>
        </p:nvSpPr>
        <p:spPr>
          <a:xfrm>
            <a:off x="5657163" y="8745993"/>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48" name="object 31"/>
          <p:cNvSpPr/>
          <p:nvPr/>
        </p:nvSpPr>
        <p:spPr>
          <a:xfrm>
            <a:off x="5911125" y="8745993"/>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49" name="object 32"/>
          <p:cNvSpPr/>
          <p:nvPr/>
        </p:nvSpPr>
        <p:spPr>
          <a:xfrm>
            <a:off x="6165087" y="8745993"/>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w="6350">
            <a:solidFill>
              <a:srgbClr val="284296"/>
            </a:solidFill>
          </a:ln>
        </p:spPr>
        <p:txBody>
          <a:bodyPr wrap="square" lIns="0" tIns="0" rIns="0" bIns="0" rtlCol="0"/>
          <a:lstStyle/>
          <a:p>
            <a:endParaRPr/>
          </a:p>
        </p:txBody>
      </p:sp>
      <p:sp>
        <p:nvSpPr>
          <p:cNvPr id="50" name="object 33"/>
          <p:cNvSpPr/>
          <p:nvPr/>
        </p:nvSpPr>
        <p:spPr>
          <a:xfrm>
            <a:off x="6419050" y="8745993"/>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w="6350">
            <a:solidFill>
              <a:srgbClr val="284296"/>
            </a:solidFill>
          </a:ln>
        </p:spPr>
        <p:txBody>
          <a:bodyPr wrap="square" lIns="0" tIns="0" rIns="0" bIns="0" rtlCol="0"/>
          <a:lstStyle/>
          <a:p>
            <a:endParaRPr/>
          </a:p>
        </p:txBody>
      </p:sp>
      <p:sp>
        <p:nvSpPr>
          <p:cNvPr id="51" name="object 34"/>
          <p:cNvSpPr txBox="1"/>
          <p:nvPr/>
        </p:nvSpPr>
        <p:spPr>
          <a:xfrm>
            <a:off x="4630204" y="8977876"/>
            <a:ext cx="641891"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ANGLAIS</a:t>
            </a:r>
            <a:endParaRPr sz="1000" dirty="0">
              <a:cs typeface="Proxima Nova Rg"/>
            </a:endParaRPr>
          </a:p>
        </p:txBody>
      </p:sp>
      <p:sp>
        <p:nvSpPr>
          <p:cNvPr id="52" name="object 35"/>
          <p:cNvSpPr txBox="1"/>
          <p:nvPr/>
        </p:nvSpPr>
        <p:spPr>
          <a:xfrm>
            <a:off x="4628720" y="9257235"/>
            <a:ext cx="644643"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ALLEMAND</a:t>
            </a:r>
            <a:endParaRPr sz="1000" dirty="0">
              <a:cs typeface="Proxima Nova Rg"/>
            </a:endParaRPr>
          </a:p>
        </p:txBody>
      </p:sp>
      <p:sp>
        <p:nvSpPr>
          <p:cNvPr id="53" name="object 36"/>
          <p:cNvSpPr txBox="1"/>
          <p:nvPr/>
        </p:nvSpPr>
        <p:spPr>
          <a:xfrm>
            <a:off x="4815597" y="9536593"/>
            <a:ext cx="457766" cy="153888"/>
          </a:xfrm>
          <a:prstGeom prst="rect">
            <a:avLst/>
          </a:prstGeom>
        </p:spPr>
        <p:txBody>
          <a:bodyPr vert="horz" wrap="square" lIns="0" tIns="0" rIns="0" bIns="0" rtlCol="0">
            <a:spAutoFit/>
          </a:bodyPr>
          <a:lstStyle/>
          <a:p>
            <a:pPr marL="12699"/>
            <a:r>
              <a:rPr lang="fr-FR" sz="1000" b="1" dirty="0">
                <a:solidFill>
                  <a:srgbClr val="231F20"/>
                </a:solidFill>
                <a:cs typeface="Proxima Nova Rg"/>
              </a:rPr>
              <a:t>CHINOIS</a:t>
            </a:r>
            <a:endParaRPr sz="1000" dirty="0">
              <a:cs typeface="Proxima Nova Rg"/>
            </a:endParaRPr>
          </a:p>
        </p:txBody>
      </p:sp>
      <p:sp>
        <p:nvSpPr>
          <p:cNvPr id="54" name="object 37"/>
          <p:cNvSpPr/>
          <p:nvPr/>
        </p:nvSpPr>
        <p:spPr>
          <a:xfrm>
            <a:off x="5403201" y="9032643"/>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55" name="object 38"/>
          <p:cNvSpPr/>
          <p:nvPr/>
        </p:nvSpPr>
        <p:spPr>
          <a:xfrm>
            <a:off x="5657163" y="903264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56" name="object 39"/>
          <p:cNvSpPr/>
          <p:nvPr/>
        </p:nvSpPr>
        <p:spPr>
          <a:xfrm>
            <a:off x="5911126" y="903264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57" name="object 40"/>
          <p:cNvSpPr/>
          <p:nvPr/>
        </p:nvSpPr>
        <p:spPr>
          <a:xfrm>
            <a:off x="6165088" y="903264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58" name="object 41"/>
          <p:cNvSpPr/>
          <p:nvPr/>
        </p:nvSpPr>
        <p:spPr>
          <a:xfrm>
            <a:off x="6419050" y="9032643"/>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w="6350">
            <a:solidFill>
              <a:srgbClr val="284296"/>
            </a:solidFill>
          </a:ln>
        </p:spPr>
        <p:txBody>
          <a:bodyPr wrap="square" lIns="0" tIns="0" rIns="0" bIns="0" rtlCol="0"/>
          <a:lstStyle/>
          <a:p>
            <a:endParaRPr/>
          </a:p>
        </p:txBody>
      </p:sp>
      <p:sp>
        <p:nvSpPr>
          <p:cNvPr id="59" name="object 42"/>
          <p:cNvSpPr/>
          <p:nvPr/>
        </p:nvSpPr>
        <p:spPr>
          <a:xfrm>
            <a:off x="5403201" y="9312002"/>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60" name="object 43"/>
          <p:cNvSpPr/>
          <p:nvPr/>
        </p:nvSpPr>
        <p:spPr>
          <a:xfrm>
            <a:off x="5657163" y="931200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61" name="object 44"/>
          <p:cNvSpPr/>
          <p:nvPr/>
        </p:nvSpPr>
        <p:spPr>
          <a:xfrm>
            <a:off x="5911126" y="931200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62" name="object 45"/>
          <p:cNvSpPr/>
          <p:nvPr/>
        </p:nvSpPr>
        <p:spPr>
          <a:xfrm>
            <a:off x="6165088" y="931200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63" name="object 46"/>
          <p:cNvSpPr/>
          <p:nvPr/>
        </p:nvSpPr>
        <p:spPr>
          <a:xfrm>
            <a:off x="6419050" y="9312002"/>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64" name="object 71"/>
          <p:cNvSpPr/>
          <p:nvPr/>
        </p:nvSpPr>
        <p:spPr>
          <a:xfrm>
            <a:off x="5403201" y="9591360"/>
            <a:ext cx="68570" cy="68570"/>
          </a:xfrm>
          <a:custGeom>
            <a:avLst/>
            <a:gdLst/>
            <a:ahLst/>
            <a:cxnLst/>
            <a:rect l="l" t="t" r="r" b="b"/>
            <a:pathLst>
              <a:path w="68580"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65" name="object 72"/>
          <p:cNvSpPr/>
          <p:nvPr/>
        </p:nvSpPr>
        <p:spPr>
          <a:xfrm>
            <a:off x="5657163" y="9591360"/>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66" name="object 73"/>
          <p:cNvSpPr/>
          <p:nvPr/>
        </p:nvSpPr>
        <p:spPr>
          <a:xfrm>
            <a:off x="5911126" y="9591360"/>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a:solidFill>
              <a:srgbClr val="284296"/>
            </a:solidFill>
          </a:ln>
        </p:spPr>
        <p:txBody>
          <a:bodyPr wrap="square" lIns="0" tIns="0" rIns="0" bIns="0" rtlCol="0"/>
          <a:lstStyle/>
          <a:p>
            <a:endParaRPr/>
          </a:p>
        </p:txBody>
      </p:sp>
      <p:sp>
        <p:nvSpPr>
          <p:cNvPr id="67" name="object 74"/>
          <p:cNvSpPr/>
          <p:nvPr/>
        </p:nvSpPr>
        <p:spPr>
          <a:xfrm>
            <a:off x="6165088" y="9591360"/>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w="6350">
            <a:solidFill>
              <a:srgbClr val="284296"/>
            </a:solidFill>
          </a:ln>
        </p:spPr>
        <p:txBody>
          <a:bodyPr wrap="square" lIns="0" tIns="0" rIns="0" bIns="0" rtlCol="0"/>
          <a:lstStyle/>
          <a:p>
            <a:endParaRPr/>
          </a:p>
        </p:txBody>
      </p:sp>
      <p:sp>
        <p:nvSpPr>
          <p:cNvPr id="68" name="object 75"/>
          <p:cNvSpPr/>
          <p:nvPr/>
        </p:nvSpPr>
        <p:spPr>
          <a:xfrm>
            <a:off x="6419050" y="9591360"/>
            <a:ext cx="68570" cy="68570"/>
          </a:xfrm>
          <a:custGeom>
            <a:avLst/>
            <a:gdLst/>
            <a:ahLst/>
            <a:cxnLst/>
            <a:rect l="l" t="t" r="r" b="b"/>
            <a:pathLst>
              <a:path w="68579" h="68579">
                <a:moveTo>
                  <a:pt x="68262" y="68262"/>
                </a:moveTo>
                <a:lnTo>
                  <a:pt x="0" y="68262"/>
                </a:lnTo>
                <a:lnTo>
                  <a:pt x="0" y="0"/>
                </a:lnTo>
                <a:lnTo>
                  <a:pt x="68262" y="0"/>
                </a:lnTo>
                <a:lnTo>
                  <a:pt x="68262" y="68262"/>
                </a:lnTo>
                <a:close/>
              </a:path>
            </a:pathLst>
          </a:custGeom>
          <a:solidFill>
            <a:srgbClr val="284296"/>
          </a:solidFill>
          <a:ln w="6350">
            <a:solidFill>
              <a:srgbClr val="284296"/>
            </a:solidFill>
          </a:ln>
        </p:spPr>
        <p:txBody>
          <a:bodyPr wrap="square" lIns="0" tIns="0" rIns="0" bIns="0" rtlCol="0"/>
          <a:lstStyle/>
          <a:p>
            <a:endParaRPr/>
          </a:p>
        </p:txBody>
      </p:sp>
      <p:sp>
        <p:nvSpPr>
          <p:cNvPr id="69" name="object 115"/>
          <p:cNvSpPr txBox="1"/>
          <p:nvPr/>
        </p:nvSpPr>
        <p:spPr>
          <a:xfrm>
            <a:off x="1717288" y="7646070"/>
            <a:ext cx="1185859" cy="215444"/>
          </a:xfrm>
          <a:prstGeom prst="rect">
            <a:avLst/>
          </a:prstGeom>
        </p:spPr>
        <p:txBody>
          <a:bodyPr vert="horz" wrap="square" lIns="0" tIns="0" rIns="0" bIns="0" rtlCol="0">
            <a:spAutoFit/>
          </a:bodyPr>
          <a:lstStyle/>
          <a:p>
            <a:pPr marL="12699"/>
            <a:r>
              <a:rPr lang="fr-FR" sz="1400" b="1" dirty="0">
                <a:solidFill>
                  <a:srgbClr val="F15959"/>
                </a:solidFill>
                <a:cs typeface="Proxima Nova Rg"/>
              </a:rPr>
              <a:t>PERSONNALITE</a:t>
            </a:r>
            <a:endParaRPr sz="1400" dirty="0">
              <a:solidFill>
                <a:srgbClr val="F15959"/>
              </a:solidFill>
              <a:cs typeface="Proxima Nova Rg"/>
            </a:endParaRPr>
          </a:p>
        </p:txBody>
      </p:sp>
      <p:cxnSp>
        <p:nvCxnSpPr>
          <p:cNvPr id="70" name="Connecteur droit 69"/>
          <p:cNvCxnSpPr/>
          <p:nvPr/>
        </p:nvCxnSpPr>
        <p:spPr>
          <a:xfrm>
            <a:off x="1263632" y="7934030"/>
            <a:ext cx="2004397" cy="0"/>
          </a:xfrm>
          <a:prstGeom prst="line">
            <a:avLst/>
          </a:prstGeom>
          <a:ln w="28575">
            <a:solidFill>
              <a:srgbClr val="284296"/>
            </a:solidFill>
            <a:prstDash val="sysDot"/>
          </a:ln>
        </p:spPr>
        <p:style>
          <a:lnRef idx="1">
            <a:schemeClr val="accent1"/>
          </a:lnRef>
          <a:fillRef idx="0">
            <a:schemeClr val="accent1"/>
          </a:fillRef>
          <a:effectRef idx="0">
            <a:schemeClr val="accent1"/>
          </a:effectRef>
          <a:fontRef idx="minor">
            <a:schemeClr val="tx1"/>
          </a:fontRef>
        </p:style>
      </p:cxnSp>
      <p:sp>
        <p:nvSpPr>
          <p:cNvPr id="71" name="object 47"/>
          <p:cNvSpPr txBox="1"/>
          <p:nvPr/>
        </p:nvSpPr>
        <p:spPr>
          <a:xfrm>
            <a:off x="1240891" y="8132502"/>
            <a:ext cx="693102" cy="153888"/>
          </a:xfrm>
          <a:prstGeom prst="rect">
            <a:avLst/>
          </a:prstGeom>
        </p:spPr>
        <p:txBody>
          <a:bodyPr vert="horz" wrap="square" lIns="0" tIns="0" rIns="0" bIns="0" rtlCol="0">
            <a:spAutoFit/>
          </a:bodyPr>
          <a:lstStyle/>
          <a:p>
            <a:pPr marL="12699" algn="r"/>
            <a:r>
              <a:rPr lang="fr-FR" sz="1000" b="1">
                <a:solidFill>
                  <a:srgbClr val="231F20"/>
                </a:solidFill>
                <a:cs typeface="Proxima Nova Rg"/>
              </a:rPr>
              <a:t>ORGANISE</a:t>
            </a:r>
            <a:endParaRPr sz="1000" dirty="0">
              <a:cs typeface="Proxima Nova Rg"/>
            </a:endParaRPr>
          </a:p>
        </p:txBody>
      </p:sp>
      <p:sp>
        <p:nvSpPr>
          <p:cNvPr id="72" name="object 48"/>
          <p:cNvSpPr txBox="1"/>
          <p:nvPr/>
        </p:nvSpPr>
        <p:spPr>
          <a:xfrm>
            <a:off x="1351182" y="8411860"/>
            <a:ext cx="606301"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CRÉATIF</a:t>
            </a:r>
            <a:endParaRPr sz="1000" dirty="0">
              <a:cs typeface="Proxima Nova Rg"/>
            </a:endParaRPr>
          </a:p>
        </p:txBody>
      </p:sp>
      <p:sp>
        <p:nvSpPr>
          <p:cNvPr id="83" name="object 59"/>
          <p:cNvSpPr txBox="1"/>
          <p:nvPr/>
        </p:nvSpPr>
        <p:spPr>
          <a:xfrm>
            <a:off x="1393423" y="8683661"/>
            <a:ext cx="557830" cy="153888"/>
          </a:xfrm>
          <a:prstGeom prst="rect">
            <a:avLst/>
          </a:prstGeom>
        </p:spPr>
        <p:txBody>
          <a:bodyPr vert="horz" wrap="square" lIns="0" tIns="0" rIns="0" bIns="0" rtlCol="0">
            <a:spAutoFit/>
          </a:bodyPr>
          <a:lstStyle/>
          <a:p>
            <a:pPr marL="12699" algn="r"/>
            <a:r>
              <a:rPr lang="fr-FR" sz="1000" b="1">
                <a:solidFill>
                  <a:srgbClr val="231F20"/>
                </a:solidFill>
                <a:cs typeface="Proxima Nova Rg"/>
              </a:rPr>
              <a:t>LEADER</a:t>
            </a:r>
            <a:endParaRPr sz="1000" dirty="0">
              <a:cs typeface="Proxima Nova Rg"/>
            </a:endParaRPr>
          </a:p>
        </p:txBody>
      </p:sp>
      <p:pic>
        <p:nvPicPr>
          <p:cNvPr id="3" name="Image 2">
            <a:extLst>
              <a:ext uri="{FF2B5EF4-FFF2-40B4-BE49-F238E27FC236}">
                <a16:creationId xmlns:a16="http://schemas.microsoft.com/office/drawing/2014/main" id="{8F4A8259-EC21-4740-9933-79A00AED75B0}"/>
              </a:ext>
            </a:extLst>
          </p:cNvPr>
          <p:cNvPicPr>
            <a:picLocks noChangeAspect="1"/>
          </p:cNvPicPr>
          <p:nvPr/>
        </p:nvPicPr>
        <p:blipFill rotWithShape="1">
          <a:blip r:embed="rId2"/>
          <a:srcRect l="41095"/>
          <a:stretch/>
        </p:blipFill>
        <p:spPr>
          <a:xfrm>
            <a:off x="13655" y="0"/>
            <a:ext cx="1033925" cy="10691813"/>
          </a:xfrm>
          <a:prstGeom prst="rect">
            <a:avLst/>
          </a:prstGeom>
        </p:spPr>
      </p:pic>
      <p:sp>
        <p:nvSpPr>
          <p:cNvPr id="96" name="Oval 16">
            <a:extLst>
              <a:ext uri="{FF2B5EF4-FFF2-40B4-BE49-F238E27FC236}">
                <a16:creationId xmlns:a16="http://schemas.microsoft.com/office/drawing/2014/main" id="{7D19BD33-DFB9-1649-A2F3-0B7E6B2F4EEE}"/>
              </a:ext>
            </a:extLst>
          </p:cNvPr>
          <p:cNvSpPr/>
          <p:nvPr/>
        </p:nvSpPr>
        <p:spPr>
          <a:xfrm>
            <a:off x="1510294" y="795934"/>
            <a:ext cx="1473554" cy="1394771"/>
          </a:xfrm>
          <a:prstGeom prst="ellipse">
            <a:avLst/>
          </a:prstGeom>
          <a:solidFill>
            <a:srgbClr val="F15959"/>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gn="ctr"/>
            <a:r>
              <a:rPr lang="en-PH" sz="1400" b="1" dirty="0">
                <a:solidFill>
                  <a:schemeClr val="bg1"/>
                </a:solidFill>
              </a:rPr>
              <a:t>VOTRE</a:t>
            </a:r>
          </a:p>
          <a:p>
            <a:pPr algn="ctr"/>
            <a:r>
              <a:rPr lang="en-PH" sz="1400" b="1" dirty="0">
                <a:solidFill>
                  <a:schemeClr val="bg1"/>
                </a:solidFill>
              </a:rPr>
              <a:t>PHOTO</a:t>
            </a:r>
          </a:p>
        </p:txBody>
      </p:sp>
      <p:sp>
        <p:nvSpPr>
          <p:cNvPr id="102" name="object 115">
            <a:extLst>
              <a:ext uri="{FF2B5EF4-FFF2-40B4-BE49-F238E27FC236}">
                <a16:creationId xmlns:a16="http://schemas.microsoft.com/office/drawing/2014/main" id="{4A625A75-16B1-B049-A65E-5CDD24CFAD01}"/>
              </a:ext>
            </a:extLst>
          </p:cNvPr>
          <p:cNvSpPr txBox="1"/>
          <p:nvPr/>
        </p:nvSpPr>
        <p:spPr>
          <a:xfrm>
            <a:off x="1681568" y="9239024"/>
            <a:ext cx="1185859" cy="215444"/>
          </a:xfrm>
          <a:prstGeom prst="rect">
            <a:avLst/>
          </a:prstGeom>
        </p:spPr>
        <p:txBody>
          <a:bodyPr vert="horz" wrap="square" lIns="0" tIns="0" rIns="0" bIns="0" rtlCol="0">
            <a:spAutoFit/>
          </a:bodyPr>
          <a:lstStyle/>
          <a:p>
            <a:pPr marL="12699"/>
            <a:r>
              <a:rPr lang="fr-FR" sz="1400" b="1" dirty="0">
                <a:solidFill>
                  <a:srgbClr val="F15959"/>
                </a:solidFill>
                <a:cs typeface="Proxima Nova Rg"/>
              </a:rPr>
              <a:t>ANGLAIS</a:t>
            </a:r>
            <a:endParaRPr sz="1400" dirty="0">
              <a:solidFill>
                <a:srgbClr val="F15959"/>
              </a:solidFill>
              <a:cs typeface="Proxima Nova Rg"/>
            </a:endParaRPr>
          </a:p>
        </p:txBody>
      </p:sp>
      <p:cxnSp>
        <p:nvCxnSpPr>
          <p:cNvPr id="103" name="Connecteur droit 102">
            <a:extLst>
              <a:ext uri="{FF2B5EF4-FFF2-40B4-BE49-F238E27FC236}">
                <a16:creationId xmlns:a16="http://schemas.microsoft.com/office/drawing/2014/main" id="{A2A30799-EF42-D544-A768-7A0B5C4907C9}"/>
              </a:ext>
            </a:extLst>
          </p:cNvPr>
          <p:cNvCxnSpPr/>
          <p:nvPr/>
        </p:nvCxnSpPr>
        <p:spPr>
          <a:xfrm>
            <a:off x="1227912" y="9526984"/>
            <a:ext cx="2004397" cy="0"/>
          </a:xfrm>
          <a:prstGeom prst="line">
            <a:avLst/>
          </a:prstGeom>
          <a:ln w="28575">
            <a:solidFill>
              <a:srgbClr val="284296"/>
            </a:solidFill>
            <a:prstDash val="sysDot"/>
          </a:ln>
        </p:spPr>
        <p:style>
          <a:lnRef idx="1">
            <a:schemeClr val="accent1"/>
          </a:lnRef>
          <a:fillRef idx="0">
            <a:schemeClr val="accent1"/>
          </a:fillRef>
          <a:effectRef idx="0">
            <a:schemeClr val="accent1"/>
          </a:effectRef>
          <a:fontRef idx="minor">
            <a:schemeClr val="tx1"/>
          </a:fontRef>
        </p:style>
      </p:cxnSp>
      <p:sp>
        <p:nvSpPr>
          <p:cNvPr id="104" name="object 47">
            <a:extLst>
              <a:ext uri="{FF2B5EF4-FFF2-40B4-BE49-F238E27FC236}">
                <a16:creationId xmlns:a16="http://schemas.microsoft.com/office/drawing/2014/main" id="{7B01DFE1-C35A-0347-8F03-737517311F89}"/>
              </a:ext>
            </a:extLst>
          </p:cNvPr>
          <p:cNvSpPr txBox="1"/>
          <p:nvPr/>
        </p:nvSpPr>
        <p:spPr>
          <a:xfrm>
            <a:off x="1205171" y="9725456"/>
            <a:ext cx="693102"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ALLEMAND</a:t>
            </a:r>
            <a:endParaRPr sz="1000" dirty="0">
              <a:cs typeface="Proxima Nova Rg"/>
            </a:endParaRPr>
          </a:p>
        </p:txBody>
      </p:sp>
      <p:sp>
        <p:nvSpPr>
          <p:cNvPr id="105" name="object 48">
            <a:extLst>
              <a:ext uri="{FF2B5EF4-FFF2-40B4-BE49-F238E27FC236}">
                <a16:creationId xmlns:a16="http://schemas.microsoft.com/office/drawing/2014/main" id="{601A8CE3-A769-5942-AB57-C121AD51D767}"/>
              </a:ext>
            </a:extLst>
          </p:cNvPr>
          <p:cNvSpPr txBox="1"/>
          <p:nvPr/>
        </p:nvSpPr>
        <p:spPr>
          <a:xfrm>
            <a:off x="1315462" y="10004814"/>
            <a:ext cx="606301"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ANGLAIS</a:t>
            </a:r>
            <a:endParaRPr sz="1000" dirty="0">
              <a:cs typeface="Proxima Nova Rg"/>
            </a:endParaRPr>
          </a:p>
        </p:txBody>
      </p:sp>
      <p:sp>
        <p:nvSpPr>
          <p:cNvPr id="106" name="object 59">
            <a:extLst>
              <a:ext uri="{FF2B5EF4-FFF2-40B4-BE49-F238E27FC236}">
                <a16:creationId xmlns:a16="http://schemas.microsoft.com/office/drawing/2014/main" id="{2680DDE6-0B42-F84D-8F4D-BD351A50DC48}"/>
              </a:ext>
            </a:extLst>
          </p:cNvPr>
          <p:cNvSpPr txBox="1"/>
          <p:nvPr/>
        </p:nvSpPr>
        <p:spPr>
          <a:xfrm>
            <a:off x="1357703" y="10276615"/>
            <a:ext cx="557830" cy="153888"/>
          </a:xfrm>
          <a:prstGeom prst="rect">
            <a:avLst/>
          </a:prstGeom>
        </p:spPr>
        <p:txBody>
          <a:bodyPr vert="horz" wrap="square" lIns="0" tIns="0" rIns="0" bIns="0" rtlCol="0">
            <a:spAutoFit/>
          </a:bodyPr>
          <a:lstStyle/>
          <a:p>
            <a:pPr marL="12699" algn="r"/>
            <a:r>
              <a:rPr lang="fr-FR" sz="1000" b="1" dirty="0">
                <a:solidFill>
                  <a:srgbClr val="231F20"/>
                </a:solidFill>
                <a:cs typeface="Proxima Nova Rg"/>
              </a:rPr>
              <a:t>ITALIEN</a:t>
            </a:r>
            <a:endParaRPr sz="1000" dirty="0">
              <a:cs typeface="Proxima Nova Rg"/>
            </a:endParaRPr>
          </a:p>
        </p:txBody>
      </p:sp>
      <p:sp>
        <p:nvSpPr>
          <p:cNvPr id="7" name="Rectangle 6">
            <a:extLst>
              <a:ext uri="{FF2B5EF4-FFF2-40B4-BE49-F238E27FC236}">
                <a16:creationId xmlns:a16="http://schemas.microsoft.com/office/drawing/2014/main" id="{206E4EFB-9A23-4A4D-B8FC-5B9960A26DF8}"/>
              </a:ext>
            </a:extLst>
          </p:cNvPr>
          <p:cNvSpPr/>
          <p:nvPr/>
        </p:nvSpPr>
        <p:spPr>
          <a:xfrm>
            <a:off x="2081288" y="8134171"/>
            <a:ext cx="1100494" cy="1411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7" name="Rectangle 106">
            <a:extLst>
              <a:ext uri="{FF2B5EF4-FFF2-40B4-BE49-F238E27FC236}">
                <a16:creationId xmlns:a16="http://schemas.microsoft.com/office/drawing/2014/main" id="{306A8FAC-DB10-C745-A438-B8639D7C7366}"/>
              </a:ext>
            </a:extLst>
          </p:cNvPr>
          <p:cNvSpPr/>
          <p:nvPr/>
        </p:nvSpPr>
        <p:spPr>
          <a:xfrm>
            <a:off x="2081288" y="8420602"/>
            <a:ext cx="962626" cy="1429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8" name="Rectangle 107">
            <a:extLst>
              <a:ext uri="{FF2B5EF4-FFF2-40B4-BE49-F238E27FC236}">
                <a16:creationId xmlns:a16="http://schemas.microsoft.com/office/drawing/2014/main" id="{F5C21821-7398-B447-BB41-5B01FF3BD500}"/>
              </a:ext>
            </a:extLst>
          </p:cNvPr>
          <p:cNvSpPr/>
          <p:nvPr/>
        </p:nvSpPr>
        <p:spPr>
          <a:xfrm>
            <a:off x="2081288" y="8696441"/>
            <a:ext cx="1100494" cy="1411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9" name="Rectangle 108">
            <a:extLst>
              <a:ext uri="{FF2B5EF4-FFF2-40B4-BE49-F238E27FC236}">
                <a16:creationId xmlns:a16="http://schemas.microsoft.com/office/drawing/2014/main" id="{87CEC8F9-C3C4-6B42-92B9-AE8543226782}"/>
              </a:ext>
            </a:extLst>
          </p:cNvPr>
          <p:cNvSpPr/>
          <p:nvPr/>
        </p:nvSpPr>
        <p:spPr>
          <a:xfrm>
            <a:off x="2055864" y="9717731"/>
            <a:ext cx="1100494" cy="1411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0" name="Rectangle 109">
            <a:extLst>
              <a:ext uri="{FF2B5EF4-FFF2-40B4-BE49-F238E27FC236}">
                <a16:creationId xmlns:a16="http://schemas.microsoft.com/office/drawing/2014/main" id="{2ED0EE79-87ED-C748-B42C-B4B45ACB258A}"/>
              </a:ext>
            </a:extLst>
          </p:cNvPr>
          <p:cNvSpPr/>
          <p:nvPr/>
        </p:nvSpPr>
        <p:spPr>
          <a:xfrm>
            <a:off x="2055864" y="10004162"/>
            <a:ext cx="962626" cy="1429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Rectangle 110">
            <a:extLst>
              <a:ext uri="{FF2B5EF4-FFF2-40B4-BE49-F238E27FC236}">
                <a16:creationId xmlns:a16="http://schemas.microsoft.com/office/drawing/2014/main" id="{FF331666-8365-534A-A2EA-FC3E48B05AC4}"/>
              </a:ext>
            </a:extLst>
          </p:cNvPr>
          <p:cNvSpPr/>
          <p:nvPr/>
        </p:nvSpPr>
        <p:spPr>
          <a:xfrm>
            <a:off x="2055864" y="10280001"/>
            <a:ext cx="1100494" cy="1411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12" name="Image 111">
            <a:extLst>
              <a:ext uri="{FF2B5EF4-FFF2-40B4-BE49-F238E27FC236}">
                <a16:creationId xmlns:a16="http://schemas.microsoft.com/office/drawing/2014/main" id="{1D3B02DE-7AE9-FC41-A136-18C63EE9FB93}"/>
              </a:ext>
            </a:extLst>
          </p:cNvPr>
          <p:cNvPicPr>
            <a:picLocks noChangeAspect="1"/>
          </p:cNvPicPr>
          <p:nvPr/>
        </p:nvPicPr>
        <p:blipFill rotWithShape="1">
          <a:blip r:embed="rId2"/>
          <a:srcRect l="41095" r="41258"/>
          <a:stretch/>
        </p:blipFill>
        <p:spPr>
          <a:xfrm>
            <a:off x="3534976" y="-1"/>
            <a:ext cx="309760" cy="10691813"/>
          </a:xfrm>
          <a:prstGeom prst="rect">
            <a:avLst/>
          </a:prstGeom>
        </p:spPr>
      </p:pic>
    </p:spTree>
    <p:extLst>
      <p:ext uri="{BB962C8B-B14F-4D97-AF65-F5344CB8AC3E}">
        <p14:creationId xmlns:p14="http://schemas.microsoft.com/office/powerpoint/2010/main" val="877948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8645443-5F16-9244-A209-BAE520965B81}"/>
              </a:ext>
            </a:extLst>
          </p:cNvPr>
          <p:cNvSpPr>
            <a:spLocks noGrp="1"/>
          </p:cNvSpPr>
          <p:nvPr>
            <p:ph idx="1"/>
          </p:nvPr>
        </p:nvSpPr>
        <p:spPr>
          <a:xfrm>
            <a:off x="361366" y="683168"/>
            <a:ext cx="6967382" cy="8864678"/>
          </a:xfrm>
        </p:spPr>
        <p:txBody>
          <a:bodyPr>
            <a:normAutofit fontScale="85000" lnSpcReduction="20000"/>
          </a:bodyPr>
          <a:lstStyle/>
          <a:p>
            <a:pPr marL="0" indent="0">
              <a:buNone/>
            </a:pPr>
            <a:endParaRPr lang="fr-FR" dirty="0"/>
          </a:p>
          <a:p>
            <a:pPr marL="0" indent="0">
              <a:buNone/>
            </a:pPr>
            <a:r>
              <a:rPr lang="es-ES" b="1" dirty="0"/>
              <a:t>Cher </a:t>
            </a:r>
            <a:r>
              <a:rPr lang="es-ES" b="1" dirty="0" err="1"/>
              <a:t>candidat</a:t>
            </a:r>
            <a:r>
              <a:rPr lang="es-ES" b="1" dirty="0"/>
              <a:t>,</a:t>
            </a:r>
          </a:p>
          <a:p>
            <a:pPr marL="0" indent="0">
              <a:buNone/>
            </a:pPr>
            <a:endParaRPr lang="es-ES" dirty="0"/>
          </a:p>
          <a:p>
            <a:pPr marL="0" indent="0">
              <a:buNone/>
            </a:pPr>
            <a:r>
              <a:rPr lang="fr-FR" dirty="0"/>
              <a:t>Merci d'avoir téléchargé ce modèle depuis notre site Web. Nous espérons que cela vous aidera à créer votre CV. Prenez le temps de rédiger votre CV avec soin, car il décrit votre parcours professionnel et votre personnalité.</a:t>
            </a:r>
          </a:p>
          <a:p>
            <a:pPr marL="0" indent="0">
              <a:buNone/>
            </a:pPr>
            <a:endParaRPr lang="es-ES" dirty="0"/>
          </a:p>
          <a:p>
            <a:pPr marL="0" indent="0">
              <a:buNone/>
            </a:pPr>
            <a:r>
              <a:rPr lang="fr-FR" dirty="0"/>
              <a:t>N'oubliez pas qu'une bonne candidature est une candidature personnalisée ! Si vous avez besoin d'autres modèles de CV, n’hésitez pas à retourner sur notre site Web: </a:t>
            </a:r>
            <a:r>
              <a:rPr lang="fr-FR" dirty="0">
                <a:hlinkClick r:id="rId2"/>
              </a:rPr>
              <a:t>HTTPS://WWW.EXEMPLEDECV.COM</a:t>
            </a:r>
            <a:r>
              <a:rPr lang="fr-FR" dirty="0"/>
              <a:t> </a:t>
            </a:r>
          </a:p>
          <a:p>
            <a:pPr marL="0" indent="0">
              <a:buNone/>
            </a:pPr>
            <a:r>
              <a:rPr lang="fr-FR" dirty="0"/>
              <a:t>---</a:t>
            </a:r>
          </a:p>
          <a:p>
            <a:pPr marL="0" indent="0">
              <a:buNone/>
            </a:pPr>
            <a:endParaRPr lang="fr-FR" dirty="0"/>
          </a:p>
          <a:p>
            <a:pPr marL="0" indent="0">
              <a:buNone/>
            </a:pPr>
            <a:r>
              <a:rPr lang="fr-FR" b="1" dirty="0"/>
              <a:t>Copyright EXEMPLEDECV.COM</a:t>
            </a:r>
          </a:p>
          <a:p>
            <a:pPr marL="0" indent="0">
              <a:buNone/>
            </a:pPr>
            <a:endParaRPr lang="fr-FR" dirty="0"/>
          </a:p>
          <a:p>
            <a:pPr marL="0" indent="0">
              <a:buNone/>
            </a:pPr>
            <a:r>
              <a:rPr lang="fr-FR" dirty="0"/>
              <a:t>Les contenus publiés sur notre site (modèles de CV, modèles de lettres, articles, etc.) sont la propriété de </a:t>
            </a:r>
            <a:r>
              <a:rPr lang="fr-FR" dirty="0" err="1"/>
              <a:t>EXEMPLEDECV.com</a:t>
            </a:r>
            <a:endParaRPr lang="fr-FR" dirty="0"/>
          </a:p>
          <a:p>
            <a:pPr marL="0" indent="0">
              <a:buNone/>
            </a:pPr>
            <a:endParaRPr lang="fr-FR" dirty="0"/>
          </a:p>
          <a:p>
            <a:pPr marL="0" indent="0">
              <a:buNone/>
            </a:pPr>
            <a:r>
              <a:rPr lang="fr-FR" b="1" dirty="0">
                <a:solidFill>
                  <a:srgbClr val="00B050"/>
                </a:solidFill>
              </a:rPr>
              <a:t>O</a:t>
            </a:r>
            <a:r>
              <a:rPr lang="fr-FR" dirty="0"/>
              <a:t>     Leur utilisation est limitée à un usage strictement personnel.</a:t>
            </a:r>
          </a:p>
          <a:p>
            <a:pPr marL="0" indent="0">
              <a:buNone/>
            </a:pPr>
            <a:r>
              <a:rPr lang="fr-FR" b="1" dirty="0">
                <a:solidFill>
                  <a:srgbClr val="FF0000"/>
                </a:solidFill>
              </a:rPr>
              <a:t>X</a:t>
            </a:r>
            <a:r>
              <a:rPr lang="fr-FR" dirty="0"/>
              <a:t> 	Il est interdit de les diffuser, de les publier ou de les redistribuer sans notre accord.</a:t>
            </a:r>
            <a:endParaRPr lang="es-ES" dirty="0"/>
          </a:p>
          <a:p>
            <a:pPr marL="0" indent="0">
              <a:buNone/>
            </a:pPr>
            <a:r>
              <a:rPr lang="fr-FR" b="1" dirty="0">
                <a:solidFill>
                  <a:srgbClr val="FF0000"/>
                </a:solidFill>
              </a:rPr>
              <a:t>X</a:t>
            </a:r>
            <a:r>
              <a:rPr lang="fr-FR" dirty="0"/>
              <a:t>     Il est également interdit de donner accès au lien de téléchargement ou au lien d'édition.</a:t>
            </a:r>
          </a:p>
          <a:p>
            <a:pPr marL="0" indent="0">
              <a:buNone/>
            </a:pPr>
            <a:endParaRPr lang="es-ES" dirty="0"/>
          </a:p>
          <a:p>
            <a:pPr marL="0" indent="0">
              <a:buNone/>
            </a:pPr>
            <a:r>
              <a:rPr lang="fr-FR" dirty="0"/>
              <a:t>Contenu présenté dans 180 pays devant un huissier de justice. Reproduction strictement interdite, même partielle. Limité à un usage strictement personnel.</a:t>
            </a:r>
          </a:p>
          <a:p>
            <a:pPr marL="0" indent="0">
              <a:buNone/>
            </a:pPr>
            <a:r>
              <a:rPr lang="fr-FR" dirty="0"/>
              <a:t>---</a:t>
            </a:r>
          </a:p>
          <a:p>
            <a:pPr marL="0" indent="0">
              <a:buNone/>
            </a:pPr>
            <a:endParaRPr lang="fr-FR" dirty="0"/>
          </a:p>
          <a:p>
            <a:pPr marL="0" indent="0">
              <a:buNone/>
            </a:pPr>
            <a:r>
              <a:rPr lang="fr-FR" dirty="0">
                <a:solidFill>
                  <a:schemeClr val="bg1">
                    <a:lumMod val="65000"/>
                  </a:schemeClr>
                </a:solidFill>
              </a:rPr>
              <a:t>Les modèles disponibles sur notre site Web sont fournis «tels quels» et sans garantie.</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3793803051"/>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TotalTime>
  <Words>620</Words>
  <Application>Microsoft Macintosh PowerPoint</Application>
  <PresentationFormat>Personnalisé</PresentationFormat>
  <Paragraphs>77</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cv 49</dc:title>
  <dc:subject/>
  <dc:creator>www.exempledecv.com</dc:creator>
  <cp:keywords/>
  <dc:description/>
  <cp:lastModifiedBy>Axel Maille</cp:lastModifiedBy>
  <cp:revision>23</cp:revision>
  <dcterms:created xsi:type="dcterms:W3CDTF">2017-11-03T15:47:36Z</dcterms:created>
  <dcterms:modified xsi:type="dcterms:W3CDTF">2021-01-21T17:05:58Z</dcterms:modified>
  <cp:category/>
</cp:coreProperties>
</file>