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9" r:id="rId3"/>
  </p:sldIdLst>
  <p:sldSz cx="7562850" cy="10688638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7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708"/>
    <p:restoredTop sz="94684"/>
  </p:normalViewPr>
  <p:slideViewPr>
    <p:cSldViewPr snapToGrid="0" snapToObjects="1">
      <p:cViewPr varScale="1">
        <p:scale>
          <a:sx n="151" d="100"/>
          <a:sy n="151" d="100"/>
        </p:scale>
        <p:origin x="2536" y="224"/>
      </p:cViewPr>
      <p:guideLst>
        <p:guide orient="horz" pos="3367"/>
        <p:guide pos="238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67214" y="3320407"/>
            <a:ext cx="6428423" cy="2291129"/>
          </a:xfr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34428" y="6056895"/>
            <a:ext cx="5293995" cy="273154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B1552-C3F3-E64B-81AD-2EE62E0AE740}" type="datetimeFigureOut">
              <a:rPr lang="fr-FR" smtClean="0"/>
              <a:t>19/12/2024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2AC1D-12F3-6F4C-B699-1A81D0F7DE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14939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B1552-C3F3-E64B-81AD-2EE62E0AE740}" type="datetimeFigureOut">
              <a:rPr lang="fr-FR" smtClean="0"/>
              <a:t>19/12/2024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2AC1D-12F3-6F4C-B699-1A81D0F7DE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3164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535084" y="668040"/>
            <a:ext cx="1407530" cy="14214405"/>
          </a:xfrm>
        </p:spPr>
        <p:txBody>
          <a:bodyPr vert="eaVert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12493" y="668040"/>
            <a:ext cx="4096544" cy="1421440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B1552-C3F3-E64B-81AD-2EE62E0AE740}" type="datetimeFigureOut">
              <a:rPr lang="fr-FR" smtClean="0"/>
              <a:t>19/12/2024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2AC1D-12F3-6F4C-B699-1A81D0F7DE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0263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B1552-C3F3-E64B-81AD-2EE62E0AE740}" type="datetimeFigureOut">
              <a:rPr lang="fr-FR" smtClean="0"/>
              <a:t>19/12/2024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2AC1D-12F3-6F4C-B699-1A81D0F7DE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7964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97413" y="6868441"/>
            <a:ext cx="6428423" cy="212288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97413" y="4530301"/>
            <a:ext cx="6428423" cy="23381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B1552-C3F3-E64B-81AD-2EE62E0AE740}" type="datetimeFigureOut">
              <a:rPr lang="fr-FR" smtClean="0"/>
              <a:t>19/12/2024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2AC1D-12F3-6F4C-B699-1A81D0F7DE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9750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12493" y="3887003"/>
            <a:ext cx="2752037" cy="1099544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190577" y="3887003"/>
            <a:ext cx="2752037" cy="1099544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B1552-C3F3-E64B-81AD-2EE62E0AE740}" type="datetimeFigureOut">
              <a:rPr lang="fr-FR" smtClean="0"/>
              <a:t>19/12/2024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2AC1D-12F3-6F4C-B699-1A81D0F7DE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5531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143" y="428041"/>
            <a:ext cx="6806565" cy="178144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392573"/>
            <a:ext cx="3341572" cy="9971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78143" y="3389684"/>
            <a:ext cx="3341572" cy="61583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841823" y="2392573"/>
            <a:ext cx="3342885" cy="9971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41823" y="3389684"/>
            <a:ext cx="3342885" cy="61583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B1552-C3F3-E64B-81AD-2EE62E0AE740}" type="datetimeFigureOut">
              <a:rPr lang="fr-FR" smtClean="0"/>
              <a:t>19/12/2024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2AC1D-12F3-6F4C-B699-1A81D0F7DE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6335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B1552-C3F3-E64B-81AD-2EE62E0AE740}" type="datetimeFigureOut">
              <a:rPr lang="fr-FR" smtClean="0"/>
              <a:t>19/12/2024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2AC1D-12F3-6F4C-B699-1A81D0F7DE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2174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B1552-C3F3-E64B-81AD-2EE62E0AE740}" type="datetimeFigureOut">
              <a:rPr lang="fr-FR" smtClean="0"/>
              <a:t>19/12/2024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2AC1D-12F3-6F4C-B699-1A81D0F7DE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362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143" y="425566"/>
            <a:ext cx="2488126" cy="181113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956864" y="425567"/>
            <a:ext cx="4227843" cy="912245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78143" y="2236697"/>
            <a:ext cx="2488126" cy="73113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B1552-C3F3-E64B-81AD-2EE62E0AE740}" type="datetimeFigureOut">
              <a:rPr lang="fr-FR" smtClean="0"/>
              <a:t>19/12/2024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2AC1D-12F3-6F4C-B699-1A81D0F7DE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7139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2372" y="7482047"/>
            <a:ext cx="4537710" cy="88329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482372" y="955049"/>
            <a:ext cx="4537710" cy="641318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482372" y="8365344"/>
            <a:ext cx="4537710" cy="125443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B1552-C3F3-E64B-81AD-2EE62E0AE740}" type="datetimeFigureOut">
              <a:rPr lang="fr-FR" smtClean="0"/>
              <a:t>19/12/2024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2AC1D-12F3-6F4C-B699-1A81D0F7DE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5070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1"/>
            <a:ext cx="6806565" cy="17814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6"/>
            <a:ext cx="6806565" cy="70540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78143" y="9906785"/>
            <a:ext cx="1764665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6B1552-C3F3-E64B-81AD-2EE62E0AE740}" type="datetimeFigureOut">
              <a:rPr lang="fr-FR" smtClean="0"/>
              <a:t>19/12/2024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583974" y="9906785"/>
            <a:ext cx="2394903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420043" y="9906785"/>
            <a:ext cx="1764665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72AC1D-12F3-6F4C-B699-1A81D0F7DE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839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xempledecv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7562850" cy="357170"/>
          </a:xfrm>
          <a:prstGeom prst="rect">
            <a:avLst/>
          </a:prstGeom>
          <a:solidFill>
            <a:schemeClr val="tx2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10509781"/>
            <a:ext cx="7562850" cy="178857"/>
          </a:xfrm>
          <a:prstGeom prst="rect">
            <a:avLst/>
          </a:prstGeom>
          <a:solidFill>
            <a:schemeClr val="tx2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238148" y="555598"/>
            <a:ext cx="24799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Vincent </a:t>
            </a:r>
            <a:r>
              <a:rPr lang="fr-FR" sz="2400" b="1" dirty="0">
                <a:latin typeface="Calibri" panose="020F0502020204030204" pitchFamily="34" charset="0"/>
                <a:cs typeface="Calibri" panose="020F0502020204030204" pitchFamily="34" charset="0"/>
              </a:rPr>
              <a:t>LANGLOIS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238148" y="935198"/>
            <a:ext cx="19800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Titre du poste recherché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4458658" y="555598"/>
            <a:ext cx="140294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latin typeface="Calibri" panose="020F0502020204030204" pitchFamily="34" charset="0"/>
                <a:cs typeface="Calibri" panose="020F0502020204030204" pitchFamily="34" charset="0"/>
              </a:rPr>
              <a:t>Tel : 06 10 12 13 14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4458658" y="737571"/>
            <a:ext cx="171731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err="1">
                <a:latin typeface="Calibri" panose="020F0502020204030204" pitchFamily="34" charset="0"/>
                <a:cs typeface="Calibri" panose="020F0502020204030204" pitchFamily="34" charset="0"/>
              </a:rPr>
              <a:t>prenom.nom@mail.com</a:t>
            </a:r>
            <a:endParaRPr lang="fr-FR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10" name="Tableau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8233561"/>
              </p:ext>
            </p:extLst>
          </p:nvPr>
        </p:nvGraphicFramePr>
        <p:xfrm>
          <a:off x="238147" y="1560351"/>
          <a:ext cx="7184130" cy="8415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34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235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670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3272">
                <a:tc>
                  <a:txBody>
                    <a:bodyPr/>
                    <a:lstStyle/>
                    <a:p>
                      <a:r>
                        <a:rPr lang="fr-FR" sz="1200" b="0" i="1" dirty="0">
                          <a:solidFill>
                            <a:schemeClr val="tx1"/>
                          </a:solidFill>
                          <a:latin typeface="Times"/>
                          <a:cs typeface="Times"/>
                        </a:rPr>
                        <a:t>Objectifs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fr-FR" sz="1200" b="0" dirty="0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Décrivez en quelques lignes votre parcours professionnel, vos compétences clés pour le poste et vos objectifs de carrière. Ceci est en fait une introduction à votre lettre de motivation.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9912">
                <a:tc>
                  <a:txBody>
                    <a:bodyPr/>
                    <a:lstStyle/>
                    <a:p>
                      <a:endParaRPr lang="fr-FR" sz="1200" b="0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/>
                      <a:endParaRPr lang="fr-FR" sz="1200" b="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9912">
                <a:tc>
                  <a:txBody>
                    <a:bodyPr/>
                    <a:lstStyle/>
                    <a:p>
                      <a:endParaRPr lang="fr-FR" sz="1200" b="0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/>
                      <a:endParaRPr lang="fr-FR" sz="1200" b="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3272">
                <a:tc>
                  <a:txBody>
                    <a:bodyPr/>
                    <a:lstStyle/>
                    <a:p>
                      <a:r>
                        <a:rPr lang="fr-FR" sz="1200" b="0" i="1" dirty="0">
                          <a:solidFill>
                            <a:schemeClr val="tx1"/>
                          </a:solidFill>
                          <a:latin typeface="Times"/>
                          <a:cs typeface="Times"/>
                        </a:rPr>
                        <a:t>Expériences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1200" b="1" i="1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NOM ENTREPRISE </a:t>
                      </a:r>
                      <a:r>
                        <a:rPr lang="en-US" sz="1200" b="1" i="1" kern="1200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| </a:t>
                      </a:r>
                      <a:r>
                        <a:rPr lang="en-US" sz="1200" b="1" i="1" kern="1200" dirty="0">
                          <a:solidFill>
                            <a:srgbClr val="1F497D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2000 – 2003</a:t>
                      </a:r>
                    </a:p>
                    <a:p>
                      <a:pPr algn="l"/>
                      <a:r>
                        <a:rPr lang="en-US" sz="1200" b="0" i="1" kern="1200" dirty="0" err="1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Titre</a:t>
                      </a:r>
                      <a:r>
                        <a:rPr lang="en-US" sz="1200" b="0" i="1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 du poste</a:t>
                      </a:r>
                      <a:endParaRPr lang="fr-FR" sz="1200" b="0" i="1" kern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Calibri"/>
                        <a:ea typeface="+mn-ea"/>
                        <a:cs typeface="Calibri"/>
                      </a:endParaRPr>
                    </a:p>
                    <a:p>
                      <a:pPr algn="l"/>
                      <a:r>
                        <a:rPr lang="fr-FR" sz="12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Décrivez ici les fonctions que vous avez occupé pour ce poste. Décrivez également vos missions</a:t>
                      </a:r>
                      <a:r>
                        <a:rPr lang="fr-FR" sz="1200" kern="12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 et les résultats que vous avez obtenu. N’hésitez pas à les quantifier.</a:t>
                      </a:r>
                      <a:endParaRPr lang="fr-FR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3272">
                <a:tc>
                  <a:txBody>
                    <a:bodyPr/>
                    <a:lstStyle/>
                    <a:p>
                      <a:endParaRPr lang="fr-FR" sz="1200" b="0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1200" b="1" i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NOM ENTREPRISE </a:t>
                      </a:r>
                      <a:r>
                        <a:rPr lang="en-US" sz="1200" b="1" i="1" kern="120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| </a:t>
                      </a:r>
                      <a:r>
                        <a:rPr lang="en-US" sz="1200" b="1" i="1" kern="1200" dirty="0">
                          <a:solidFill>
                            <a:srgbClr val="1F497D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2000 – 2003</a:t>
                      </a:r>
                    </a:p>
                    <a:p>
                      <a:pPr algn="l"/>
                      <a:r>
                        <a:rPr lang="en-US" sz="1200" b="0" i="1" kern="1200" dirty="0" err="1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Titre</a:t>
                      </a:r>
                      <a:r>
                        <a:rPr lang="en-US" sz="1200" b="0" i="1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du poste</a:t>
                      </a:r>
                      <a:endParaRPr lang="fr-FR" sz="1200" b="0" i="1" kern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Calibri"/>
                      </a:endParaRPr>
                    </a:p>
                    <a:p>
                      <a:pPr algn="l"/>
                      <a:r>
                        <a:rPr lang="fr-FR" sz="12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Décrivez ici les fonctions que vous avez occupé pour ce poste. Décrivez également vos missions</a:t>
                      </a:r>
                      <a:r>
                        <a:rPr lang="fr-FR" sz="1200" kern="12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et les résultats que vous avez obtenu. N’hésitez pas à les quantifier.</a:t>
                      </a:r>
                      <a:endParaRPr lang="fr-FR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3272">
                <a:tc>
                  <a:txBody>
                    <a:bodyPr/>
                    <a:lstStyle/>
                    <a:p>
                      <a:endParaRPr lang="fr-FR" sz="1200" b="0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1200" b="1" i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NOM ENTREPRISE </a:t>
                      </a:r>
                      <a:r>
                        <a:rPr lang="en-US" sz="1200" b="1" i="1" kern="120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| </a:t>
                      </a:r>
                      <a:r>
                        <a:rPr lang="en-US" sz="1200" b="1" i="1" kern="1200" dirty="0">
                          <a:solidFill>
                            <a:srgbClr val="1F497D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2000 – 2003</a:t>
                      </a:r>
                    </a:p>
                    <a:p>
                      <a:pPr algn="l"/>
                      <a:r>
                        <a:rPr lang="en-US" sz="1200" b="0" i="1" kern="1200" dirty="0" err="1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Titre</a:t>
                      </a:r>
                      <a:r>
                        <a:rPr lang="en-US" sz="1200" b="0" i="1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du poste</a:t>
                      </a:r>
                      <a:endParaRPr lang="fr-FR" sz="1200" b="0" i="1" kern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Calibri"/>
                      </a:endParaRPr>
                    </a:p>
                    <a:p>
                      <a:pPr algn="l"/>
                      <a:r>
                        <a:rPr lang="fr-FR" sz="12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Décrivez ici les fonctions que vous avez occupé pour ce poste. Décrivez également vos missions</a:t>
                      </a:r>
                      <a:r>
                        <a:rPr lang="fr-FR" sz="1200" kern="12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et les résultats que vous avez obtenu. N’hésitez pas à les quantifier.</a:t>
                      </a:r>
                      <a:endParaRPr lang="fr-FR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3272">
                <a:tc>
                  <a:txBody>
                    <a:bodyPr/>
                    <a:lstStyle/>
                    <a:p>
                      <a:endParaRPr lang="fr-FR" sz="1200" b="0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1200" b="1" i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NOM ENTREPRISE </a:t>
                      </a:r>
                      <a:r>
                        <a:rPr lang="en-US" sz="1200" b="1" i="1" kern="120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| </a:t>
                      </a:r>
                      <a:r>
                        <a:rPr lang="en-US" sz="1200" b="1" i="1" kern="1200" dirty="0">
                          <a:solidFill>
                            <a:srgbClr val="1F497D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2000 – 2003</a:t>
                      </a:r>
                    </a:p>
                    <a:p>
                      <a:pPr algn="l"/>
                      <a:r>
                        <a:rPr lang="en-US" sz="1200" b="0" i="1" kern="1200" dirty="0" err="1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Titre</a:t>
                      </a:r>
                      <a:r>
                        <a:rPr lang="en-US" sz="1200" b="0" i="1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du poste</a:t>
                      </a:r>
                      <a:endParaRPr lang="fr-FR" sz="1200" b="0" i="1" kern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Calibri"/>
                      </a:endParaRPr>
                    </a:p>
                    <a:p>
                      <a:pPr algn="l"/>
                      <a:r>
                        <a:rPr lang="fr-FR" sz="12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Décrivez ici les fonctions que vous avez occupé pour ce poste. Décrivez également vos missions</a:t>
                      </a:r>
                      <a:r>
                        <a:rPr lang="fr-FR" sz="1200" kern="12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et les résultats que vous avez obtenu. N’hésitez pas à les quantifier.</a:t>
                      </a:r>
                      <a:endParaRPr lang="fr-FR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fr-FR" sz="1200" b="0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7F7F7F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/>
                      <a:endParaRPr lang="fr-FR" sz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+mn-lt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7F7F7F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69912">
                <a:tc>
                  <a:txBody>
                    <a:bodyPr/>
                    <a:lstStyle/>
                    <a:p>
                      <a:endParaRPr lang="fr-FR" sz="1200" b="0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/>
                      <a:endParaRPr lang="fr-FR" sz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+mn-lt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3272">
                <a:tc>
                  <a:txBody>
                    <a:bodyPr/>
                    <a:lstStyle/>
                    <a:p>
                      <a:r>
                        <a:rPr lang="fr-FR" sz="1200" b="0" i="1" dirty="0">
                          <a:solidFill>
                            <a:schemeClr val="tx1"/>
                          </a:solidFill>
                          <a:latin typeface="Times"/>
                          <a:cs typeface="Times"/>
                        </a:rPr>
                        <a:t>Formations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fr-FR" sz="1200" b="1" dirty="0">
                          <a:solidFill>
                            <a:schemeClr val="tx2"/>
                          </a:solidFill>
                          <a:effectLst/>
                          <a:latin typeface="+mn-lt"/>
                          <a:cs typeface="Calibri"/>
                        </a:rPr>
                        <a:t>FORMATION</a:t>
                      </a:r>
                      <a:r>
                        <a:rPr lang="fr-FR" sz="12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 | 2000 – 2003</a:t>
                      </a:r>
                    </a:p>
                    <a:p>
                      <a:pPr algn="l"/>
                      <a:r>
                        <a:rPr lang="fr-FR" sz="1200" dirty="0">
                          <a:solidFill>
                            <a:srgbClr val="404040"/>
                          </a:solidFill>
                          <a:effectLst/>
                          <a:latin typeface="+mn-lt"/>
                          <a:cs typeface="Calibri"/>
                        </a:rPr>
                        <a:t>Décrivez les spécialités de cette formation : vos diplômes, les options de la formation, etc…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3272">
                <a:tc>
                  <a:txBody>
                    <a:bodyPr/>
                    <a:lstStyle/>
                    <a:p>
                      <a:endParaRPr lang="fr-FR" sz="1200" b="0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fr-FR" sz="1200" b="1" dirty="0">
                          <a:solidFill>
                            <a:schemeClr val="tx2"/>
                          </a:solidFill>
                          <a:effectLst/>
                          <a:latin typeface="+mn-lt"/>
                          <a:cs typeface="Calibri"/>
                        </a:rPr>
                        <a:t>FORMATION</a:t>
                      </a:r>
                      <a:r>
                        <a:rPr lang="fr-FR" sz="12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 | 2000 – 2003</a:t>
                      </a:r>
                    </a:p>
                    <a:p>
                      <a:pPr algn="l"/>
                      <a:r>
                        <a:rPr lang="fr-FR" sz="1200" dirty="0">
                          <a:solidFill>
                            <a:srgbClr val="404040"/>
                          </a:solidFill>
                          <a:effectLst/>
                          <a:latin typeface="+mn-lt"/>
                          <a:cs typeface="Calibri"/>
                        </a:rPr>
                        <a:t>Décrivez les spécialités de cette formation : vos diplômes, les options de la formation, etc…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3272">
                <a:tc>
                  <a:txBody>
                    <a:bodyPr/>
                    <a:lstStyle/>
                    <a:p>
                      <a:endParaRPr lang="fr-FR" sz="1200" b="0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fr-FR" sz="1200" b="1" dirty="0">
                          <a:solidFill>
                            <a:schemeClr val="tx2"/>
                          </a:solidFill>
                          <a:effectLst/>
                          <a:latin typeface="+mn-lt"/>
                          <a:cs typeface="Calibri"/>
                        </a:rPr>
                        <a:t>FORMATION</a:t>
                      </a:r>
                      <a:r>
                        <a:rPr lang="fr-FR" sz="12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 | 2000 – 2003</a:t>
                      </a:r>
                    </a:p>
                    <a:p>
                      <a:pPr algn="l"/>
                      <a:r>
                        <a:rPr lang="fr-FR" sz="1200" dirty="0">
                          <a:solidFill>
                            <a:srgbClr val="404040"/>
                          </a:solidFill>
                          <a:effectLst/>
                          <a:latin typeface="+mn-lt"/>
                          <a:cs typeface="Calibri"/>
                        </a:rPr>
                        <a:t>Décrivez les spécialités de cette formation : vos diplômes, les options de la formation, etc…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93272">
                <a:tc>
                  <a:txBody>
                    <a:bodyPr/>
                    <a:lstStyle/>
                    <a:p>
                      <a:endParaRPr lang="fr-FR" sz="1200" b="0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7F7F7F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/>
                      <a:endParaRPr lang="fr-FR" sz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+mn-lt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7F7F7F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93272">
                <a:tc>
                  <a:txBody>
                    <a:bodyPr/>
                    <a:lstStyle/>
                    <a:p>
                      <a:r>
                        <a:rPr lang="fr-FR" sz="1200" b="0" dirty="0">
                          <a:solidFill>
                            <a:schemeClr val="tx1"/>
                          </a:solidFill>
                        </a:rPr>
                        <a:t>Compétences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Langues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Informatique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93272">
                <a:tc>
                  <a:txBody>
                    <a:bodyPr/>
                    <a:lstStyle/>
                    <a:p>
                      <a:endParaRPr lang="fr-FR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cs typeface="Calibri"/>
                        </a:rPr>
                        <a:t>Anglais : Lu, écrit, parlé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cs typeface="Calibri"/>
                        </a:rPr>
                        <a:t>Windows,</a:t>
                      </a:r>
                      <a:r>
                        <a:rPr lang="fr-FR" sz="1200" baseline="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cs typeface="Calibri"/>
                        </a:rPr>
                        <a:t> Linux, OSX</a:t>
                      </a:r>
                      <a:endParaRPr lang="fr-FR" sz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+mn-lt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93272">
                <a:tc>
                  <a:txBody>
                    <a:bodyPr/>
                    <a:lstStyle/>
                    <a:p>
                      <a:endParaRPr lang="fr-FR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cs typeface="Calibri"/>
                        </a:rPr>
                        <a:t>Allemand : Lu,</a:t>
                      </a:r>
                      <a:r>
                        <a:rPr lang="fr-FR" sz="1200" baseline="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cs typeface="Calibri"/>
                        </a:rPr>
                        <a:t> écrit, parlé</a:t>
                      </a:r>
                      <a:endParaRPr lang="fr-FR" sz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+mn-lt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cs typeface="Calibri"/>
                        </a:rPr>
                        <a:t>Tableur Excel et Traitement de texte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93272">
                <a:tc>
                  <a:txBody>
                    <a:bodyPr/>
                    <a:lstStyle/>
                    <a:p>
                      <a:endParaRPr lang="fr-FR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FR" sz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+mn-lt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cs typeface="Calibri"/>
                        </a:rPr>
                        <a:t>Logiciel de comptabilité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sp>
        <p:nvSpPr>
          <p:cNvPr id="11" name="ZoneTexte 10"/>
          <p:cNvSpPr txBox="1"/>
          <p:nvPr/>
        </p:nvSpPr>
        <p:spPr>
          <a:xfrm>
            <a:off x="4458658" y="935198"/>
            <a:ext cx="22236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latin typeface="Calibri" panose="020F0502020204030204" pitchFamily="34" charset="0"/>
                <a:cs typeface="Calibri" panose="020F0502020204030204" pitchFamily="34" charset="0"/>
              </a:rPr>
              <a:t>17 rue de la réussite 75012 Paris</a:t>
            </a:r>
          </a:p>
        </p:txBody>
      </p:sp>
    </p:spTree>
    <p:extLst>
      <p:ext uri="{BB962C8B-B14F-4D97-AF65-F5344CB8AC3E}">
        <p14:creationId xmlns:p14="http://schemas.microsoft.com/office/powerpoint/2010/main" val="34314815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8645443-5F16-9244-A209-BAE520965B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518" y="679622"/>
            <a:ext cx="6970308" cy="8868401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es-ES" b="1" dirty="0"/>
              <a:t>Cher </a:t>
            </a:r>
            <a:r>
              <a:rPr lang="es-ES" b="1" dirty="0" err="1"/>
              <a:t>candidat</a:t>
            </a:r>
            <a:r>
              <a:rPr lang="es-ES" b="1" dirty="0"/>
              <a:t>,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fr-FR" dirty="0"/>
              <a:t>Merci d'avoir téléchargé ce modèle depuis notre site Web. Nous espérons que cela vous aidera à créer votre CV. Prenez le temps de rédiger votre CV avec soin, car il décrit votre parcours professionnel et votre personnalité.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fr-FR" dirty="0"/>
              <a:t>N'oubliez pas qu'une bonne candidature est une candidature personnalisée ! Si vous avez besoin d'autres modèles de CV, n’hésitez pas à retourner sur notre site Web: </a:t>
            </a:r>
            <a:r>
              <a:rPr lang="fr-FR" dirty="0">
                <a:hlinkClick r:id="rId2"/>
              </a:rPr>
              <a:t>HTTPS://WWW.EXEMPLEDECV.COM</a:t>
            </a:r>
            <a:r>
              <a:rPr lang="fr-FR" dirty="0"/>
              <a:t> </a:t>
            </a:r>
          </a:p>
          <a:p>
            <a:pPr marL="0" indent="0">
              <a:buNone/>
            </a:pPr>
            <a:r>
              <a:rPr lang="fr-FR" dirty="0"/>
              <a:t>---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b="1" dirty="0"/>
              <a:t>Copyright EXEMPLEDECV.COM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Les contenus publiés sur notre site (modèles de CV, modèles de lettres, articles, etc.) sont la propriété de </a:t>
            </a:r>
            <a:r>
              <a:rPr lang="fr-FR" dirty="0" err="1"/>
              <a:t>EXEMPLEDECV.com</a:t>
            </a: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b="1" dirty="0">
                <a:solidFill>
                  <a:srgbClr val="00B050"/>
                </a:solidFill>
              </a:rPr>
              <a:t>O</a:t>
            </a:r>
            <a:r>
              <a:rPr lang="fr-FR" dirty="0"/>
              <a:t>     Leur utilisation est limitée à un usage strictement personnel.</a:t>
            </a:r>
          </a:p>
          <a:p>
            <a:pPr marL="0" indent="0">
              <a:buNone/>
            </a:pPr>
            <a:r>
              <a:rPr lang="fr-FR" b="1" dirty="0">
                <a:solidFill>
                  <a:srgbClr val="FF0000"/>
                </a:solidFill>
              </a:rPr>
              <a:t>X</a:t>
            </a:r>
            <a:r>
              <a:rPr lang="fr-FR" dirty="0"/>
              <a:t> 	Il est interdit de les diffuser, de les publier ou de les redistribuer sans notre accord.</a:t>
            </a:r>
            <a:endParaRPr lang="es-ES" dirty="0"/>
          </a:p>
          <a:p>
            <a:pPr marL="0" indent="0">
              <a:buNone/>
            </a:pPr>
            <a:r>
              <a:rPr lang="fr-FR" b="1" dirty="0">
                <a:solidFill>
                  <a:srgbClr val="FF0000"/>
                </a:solidFill>
              </a:rPr>
              <a:t>X</a:t>
            </a:r>
            <a:r>
              <a:rPr lang="fr-FR" dirty="0"/>
              <a:t>     Il est également interdit de donner accès au lien de téléchargement ou au lien d'édition.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fr-FR" dirty="0"/>
              <a:t>Contenu présenté dans 180 pays devant un huissier de justice. Reproduction strictement interdite, même partielle. Limité à un usage strictement personnel.</a:t>
            </a:r>
          </a:p>
          <a:p>
            <a:pPr marL="0" indent="0">
              <a:buNone/>
            </a:pPr>
            <a:r>
              <a:rPr lang="fr-FR" dirty="0"/>
              <a:t>---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>
                <a:solidFill>
                  <a:schemeClr val="bg1">
                    <a:lumMod val="65000"/>
                  </a:schemeClr>
                </a:solidFill>
              </a:rPr>
              <a:t>Les modèles disponibles sur notre site Web sont fournis «tels quels» et sans garantie.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3067252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519</Words>
  <Application>Microsoft Macintosh PowerPoint</Application>
  <PresentationFormat>Personnalisé</PresentationFormat>
  <Paragraphs>55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</vt:lpstr>
      <vt:lpstr>Thème Office</vt:lpstr>
      <vt:lpstr>Présentation PowerPoint</vt:lpstr>
      <vt:lpstr>Présentation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cv 1</dc:title>
  <dc:subject/>
  <dc:creator>www.exempledcv.com</dc:creator>
  <cp:keywords/>
  <dc:description/>
  <cp:lastModifiedBy>Axel Maille</cp:lastModifiedBy>
  <cp:revision>23</cp:revision>
  <dcterms:created xsi:type="dcterms:W3CDTF">2015-06-21T19:45:09Z</dcterms:created>
  <dcterms:modified xsi:type="dcterms:W3CDTF">2024-12-19T14:05:06Z</dcterms:modified>
  <cp:category/>
</cp:coreProperties>
</file>