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3568" y="21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2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71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01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29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057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80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80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0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03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189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3EEAB-DAA8-EC43-A575-50A3BED2DA89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00513-41E0-E14F-8464-9EE2598D3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61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21950" r="11433"/>
          <a:stretch/>
        </p:blipFill>
        <p:spPr>
          <a:xfrm>
            <a:off x="5091103" y="186608"/>
            <a:ext cx="1247711" cy="125012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0787" y="236402"/>
            <a:ext cx="40917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3600" dirty="0">
                <a:latin typeface="Avenir Heavy"/>
                <a:cs typeface="Avenir Heavy"/>
              </a:rPr>
              <a:t>VIRGINIE</a:t>
            </a:r>
          </a:p>
          <a:p>
            <a:pPr algn="r"/>
            <a:r>
              <a:rPr lang="fr-FR" sz="3600" dirty="0">
                <a:latin typeface="Avenir Black"/>
                <a:cs typeface="Avenir Black"/>
              </a:rPr>
              <a:t>LE PETIT MARTIN</a:t>
            </a:r>
          </a:p>
        </p:txBody>
      </p:sp>
      <p:cxnSp>
        <p:nvCxnSpPr>
          <p:cNvPr id="7" name="Connecteur droit 6"/>
          <p:cNvCxnSpPr/>
          <p:nvPr/>
        </p:nvCxnSpPr>
        <p:spPr>
          <a:xfrm flipH="1">
            <a:off x="1370253" y="1570712"/>
            <a:ext cx="3720850" cy="0"/>
          </a:xfrm>
          <a:prstGeom prst="line">
            <a:avLst/>
          </a:prstGeom>
          <a:ln w="9525" cmpd="sng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946357" y="1570712"/>
            <a:ext cx="2765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TIRE DU POSTE RECHERCHE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00787" y="1940044"/>
            <a:ext cx="18086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rgbClr val="7F7F7F"/>
                </a:solidFill>
              </a:rPr>
              <a:t>TELEPHONE</a:t>
            </a:r>
            <a:r>
              <a:rPr lang="fr-FR" sz="1100" dirty="0"/>
              <a:t> : 01 02 03 04 05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385702" y="1940044"/>
            <a:ext cx="20393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rgbClr val="7F7F7F"/>
                </a:solidFill>
              </a:rPr>
              <a:t>EMAIL</a:t>
            </a:r>
            <a:r>
              <a:rPr lang="fr-FR" sz="1100" dirty="0"/>
              <a:t>: MONEMAIL@MAIL.COM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707957" y="2209355"/>
            <a:ext cx="2861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rgbClr val="7F7F7F"/>
                </a:solidFill>
              </a:rPr>
              <a:t>ADRESSE</a:t>
            </a:r>
            <a:r>
              <a:rPr lang="fr-FR" sz="1100" dirty="0"/>
              <a:t>: 17 RUE DE LA REUSSITE 75012 PARIS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422719" y="1940044"/>
            <a:ext cx="15831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rgbClr val="7F7F7F"/>
                </a:solidFill>
              </a:rPr>
              <a:t>MOBILE </a:t>
            </a:r>
            <a:r>
              <a:rPr lang="fr-FR" sz="1100" dirty="0"/>
              <a:t>: 06 01 02 03 04</a:t>
            </a:r>
          </a:p>
        </p:txBody>
      </p:sp>
      <p:cxnSp>
        <p:nvCxnSpPr>
          <p:cNvPr id="16" name="Connecteur droit 15"/>
          <p:cNvCxnSpPr/>
          <p:nvPr/>
        </p:nvCxnSpPr>
        <p:spPr>
          <a:xfrm flipH="1">
            <a:off x="1370253" y="1940044"/>
            <a:ext cx="3720850" cy="0"/>
          </a:xfrm>
          <a:prstGeom prst="line">
            <a:avLst/>
          </a:prstGeom>
          <a:ln w="9525" cmpd="sng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H="1">
            <a:off x="155964" y="2571456"/>
            <a:ext cx="7185473" cy="0"/>
          </a:xfrm>
          <a:prstGeom prst="line">
            <a:avLst/>
          </a:prstGeom>
          <a:ln w="9525" cmpd="sng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1557438" y="3319840"/>
            <a:ext cx="3720850" cy="0"/>
          </a:xfrm>
          <a:prstGeom prst="line">
            <a:avLst/>
          </a:prstGeom>
          <a:ln w="9525" cmpd="sng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959847" y="2591581"/>
            <a:ext cx="5242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Décrivez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en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quelques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lignes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votre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parcours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professionnel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,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vos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compétences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clés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pour le poste et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vos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objectifs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de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carrière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.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Ceci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est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en fait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une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introduction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à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votre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cs typeface="Avenir Book"/>
              </a:rPr>
              <a:t>lettre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cs typeface="Avenir Book"/>
              </a:rPr>
              <a:t> de motivation. </a:t>
            </a:r>
            <a:endParaRPr lang="fr-FR" sz="1200" dirty="0"/>
          </a:p>
        </p:txBody>
      </p:sp>
      <p:sp>
        <p:nvSpPr>
          <p:cNvPr id="23" name="ZoneTexte 22"/>
          <p:cNvSpPr txBox="1"/>
          <p:nvPr/>
        </p:nvSpPr>
        <p:spPr>
          <a:xfrm>
            <a:off x="155964" y="3358994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EXPERTISE</a:t>
            </a:r>
          </a:p>
        </p:txBody>
      </p:sp>
      <p:cxnSp>
        <p:nvCxnSpPr>
          <p:cNvPr id="24" name="Connecteur droit 23"/>
          <p:cNvCxnSpPr/>
          <p:nvPr/>
        </p:nvCxnSpPr>
        <p:spPr>
          <a:xfrm flipH="1">
            <a:off x="155964" y="3728326"/>
            <a:ext cx="7185473" cy="0"/>
          </a:xfrm>
          <a:prstGeom prst="line">
            <a:avLst/>
          </a:prstGeom>
          <a:ln w="9525" cmpd="sng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277130"/>
              </p:ext>
            </p:extLst>
          </p:nvPr>
        </p:nvGraphicFramePr>
        <p:xfrm>
          <a:off x="155962" y="3806538"/>
          <a:ext cx="7385737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2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4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05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MANAGEMENT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MS</a:t>
                      </a:r>
                      <a:r>
                        <a:rPr lang="fr-FR" sz="1100" baseline="0" dirty="0"/>
                        <a:t> WORD / POWERPOINT</a:t>
                      </a:r>
                      <a:endParaRPr lang="fr-FR" sz="11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AUTONOME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/>
                        <a:t>80%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80%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80%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GESTION DE PROJET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MS EXCEL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CURIEUX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90%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90%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90%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COMPTABILITE / GESTION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WINDOWS / LINUX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CREATIF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75%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75%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75%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CONDUITE DU CHANGEMENT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CIEL 2.0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DYNAIMQUE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95%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95%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95%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RELATION PRESSE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MIND MAPPING 2.4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100" dirty="0"/>
                        <a:t>LEADER SHIP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70%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70%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70%</a:t>
                      </a: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821190" y="4290221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821190" y="5033030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821190" y="5779397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821190" y="6514624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821190" y="7249850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3290766" y="4296571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3290766" y="5039380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3290766" y="5785747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3290766" y="6520974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3290766" y="7256200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5652561" y="4290221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5652561" y="5033030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>
            <a:off x="5652561" y="5779397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5652561" y="6514624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5652561" y="7249850"/>
            <a:ext cx="1671040" cy="178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835104" y="4296571"/>
            <a:ext cx="127431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835104" y="5033030"/>
            <a:ext cx="1457246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821190" y="5779397"/>
            <a:ext cx="120446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835103" y="6504184"/>
            <a:ext cx="1587615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821191" y="7249850"/>
            <a:ext cx="142671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Rectangle 48"/>
          <p:cNvSpPr/>
          <p:nvPr/>
        </p:nvSpPr>
        <p:spPr>
          <a:xfrm>
            <a:off x="3290767" y="4296571"/>
            <a:ext cx="127431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3290767" y="5033030"/>
            <a:ext cx="1457246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Rectangle 50"/>
          <p:cNvSpPr/>
          <p:nvPr/>
        </p:nvSpPr>
        <p:spPr>
          <a:xfrm>
            <a:off x="3276853" y="5779397"/>
            <a:ext cx="120446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3290766" y="6504184"/>
            <a:ext cx="1587615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3276854" y="7249850"/>
            <a:ext cx="142671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Rectangle 53"/>
          <p:cNvSpPr/>
          <p:nvPr/>
        </p:nvSpPr>
        <p:spPr>
          <a:xfrm>
            <a:off x="5666474" y="4296571"/>
            <a:ext cx="127431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5666474" y="5033030"/>
            <a:ext cx="1457246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5652560" y="5779397"/>
            <a:ext cx="120446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>
            <a:off x="5666473" y="6504184"/>
            <a:ext cx="1587615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5652561" y="7249850"/>
            <a:ext cx="1426710" cy="178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0" name="Tableau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708220"/>
              </p:ext>
            </p:extLst>
          </p:nvPr>
        </p:nvGraphicFramePr>
        <p:xfrm>
          <a:off x="106851" y="8132268"/>
          <a:ext cx="7234892" cy="2331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7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0143">
                <a:tc>
                  <a:txBody>
                    <a:bodyPr/>
                    <a:lstStyle/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</a:t>
                      </a:r>
                      <a:r>
                        <a:rPr lang="en-US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WEB  DEVELOPER 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résultats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b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endParaRPr lang="fr-FR" sz="1100" kern="12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262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DE LA FORMATION</a:t>
                      </a:r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Décrivez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les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spécialités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de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cette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formation :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vos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diplômes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, les options de la formation, etc…</a:t>
                      </a:r>
                    </a:p>
                    <a:p>
                      <a:pPr algn="l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362">
                <a:tc>
                  <a:txBody>
                    <a:bodyPr/>
                    <a:lstStyle/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</a:t>
                      </a:r>
                      <a:r>
                        <a:rPr lang="en-US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WEB  DEVELOPER 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résultats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b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endParaRPr lang="fr-FR" sz="1100" kern="12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262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DE LA FORMATION </a:t>
                      </a:r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Décrivez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les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spécialités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de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cette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formation :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vos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diplômes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, les options de la formation, etc…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856">
                <a:tc>
                  <a:txBody>
                    <a:bodyPr/>
                    <a:lstStyle/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</a:t>
                      </a:r>
                      <a:r>
                        <a:rPr lang="en-US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WEB  DEVELOPER 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résultats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b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endParaRPr lang="fr-FR" sz="1100" kern="12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262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DE LA FORMATION  </a:t>
                      </a:r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Décrivez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les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spécialités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de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cette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formation :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vos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diplômes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, les options de la formation, etc…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1" name="ZoneTexte 60"/>
          <p:cNvSpPr txBox="1"/>
          <p:nvPr/>
        </p:nvSpPr>
        <p:spPr>
          <a:xfrm>
            <a:off x="155964" y="7635933"/>
            <a:ext cx="1330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EXPERIENCE</a:t>
            </a:r>
          </a:p>
        </p:txBody>
      </p:sp>
      <p:cxnSp>
        <p:nvCxnSpPr>
          <p:cNvPr id="62" name="Connecteur droit 61"/>
          <p:cNvCxnSpPr/>
          <p:nvPr/>
        </p:nvCxnSpPr>
        <p:spPr>
          <a:xfrm flipH="1">
            <a:off x="155964" y="8005265"/>
            <a:ext cx="7185473" cy="0"/>
          </a:xfrm>
          <a:prstGeom prst="line">
            <a:avLst/>
          </a:prstGeom>
          <a:ln w="9525" cmpd="sng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5970825" y="7638305"/>
            <a:ext cx="1372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FORMATION</a:t>
            </a:r>
          </a:p>
        </p:txBody>
      </p:sp>
    </p:spTree>
    <p:extLst>
      <p:ext uri="{BB962C8B-B14F-4D97-AF65-F5344CB8AC3E}">
        <p14:creationId xmlns:p14="http://schemas.microsoft.com/office/powerpoint/2010/main" val="210524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2997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501</Words>
  <Application>Microsoft Macintosh PowerPoint</Application>
  <PresentationFormat>Personnalisé</PresentationFormat>
  <Paragraphs>73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Avenir Black</vt:lpstr>
      <vt:lpstr>Avenir Heavy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cv65</dc:title>
  <dc:subject/>
  <dc:creator>www.exempledecv.com</dc:creator>
  <cp:keywords/>
  <dc:description/>
  <cp:lastModifiedBy>Axel Maille</cp:lastModifiedBy>
  <cp:revision>20</cp:revision>
  <dcterms:created xsi:type="dcterms:W3CDTF">2014-11-28T12:13:01Z</dcterms:created>
  <dcterms:modified xsi:type="dcterms:W3CDTF">2021-01-22T10:07:03Z</dcterms:modified>
  <cp:category/>
</cp:coreProperties>
</file>