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69C19"/>
    <a:srgbClr val="DD1366"/>
    <a:srgbClr val="1B5A9D"/>
    <a:srgbClr val="59C5E3"/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52"/>
  </p:normalViewPr>
  <p:slideViewPr>
    <p:cSldViewPr snapToGrid="0" snapToObjects="1">
      <p:cViewPr>
        <p:scale>
          <a:sx n="100" d="100"/>
          <a:sy n="100" d="100"/>
        </p:scale>
        <p:origin x="3000" y="-16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mple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E1904B-0929-994F-8F59-2EF8A85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66FB-3A4A-814C-A99C-4EB09F15AB0D}"/>
              </a:ext>
            </a:extLst>
          </p:cNvPr>
          <p:cNvSpPr/>
          <p:nvPr/>
        </p:nvSpPr>
        <p:spPr>
          <a:xfrm>
            <a:off x="468351" y="515841"/>
            <a:ext cx="6747650" cy="965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23C8EDF-2267-BB40-AB0E-D8EA40CA033A}"/>
              </a:ext>
            </a:extLst>
          </p:cNvPr>
          <p:cNvSpPr txBox="1"/>
          <p:nvPr/>
        </p:nvSpPr>
        <p:spPr>
          <a:xfrm>
            <a:off x="721942" y="245342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/>
                <a:cs typeface="Arial"/>
              </a:rPr>
              <a:t>Vincent </a:t>
            </a:r>
          </a:p>
          <a:p>
            <a:r>
              <a:rPr lang="fr-FR" sz="2400" b="1" dirty="0">
                <a:latin typeface="Arial"/>
                <a:cs typeface="Arial"/>
              </a:rPr>
              <a:t>LANGLOIS</a:t>
            </a:r>
          </a:p>
        </p:txBody>
      </p:sp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4463197D-74CB-844D-8354-DF75A3D41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05254"/>
              </p:ext>
            </p:extLst>
          </p:nvPr>
        </p:nvGraphicFramePr>
        <p:xfrm>
          <a:off x="721942" y="6512313"/>
          <a:ext cx="2355795" cy="332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Formations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FORMATION | 2000 – 2003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Décrivez les spécialités de cette formation : vos diplômes, les options de la formation, etc…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FORMATION | 2000 – 2003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Décrivez les spécialités de cette formation : vos diplômes, les options de la formation, etc…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FORMATION | 2000 – 2003</a:t>
                      </a:r>
                    </a:p>
                    <a:p>
                      <a:pPr algn="l"/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Décrivez les spécialités de cette formation : vos diplômes, les options de la formation, etc…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4DFB5E99-74A1-E049-8CB6-930451973820}"/>
              </a:ext>
            </a:extLst>
          </p:cNvPr>
          <p:cNvSpPr txBox="1"/>
          <p:nvPr/>
        </p:nvSpPr>
        <p:spPr>
          <a:xfrm>
            <a:off x="721942" y="336350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Mail : prenom.nom@mail.com </a:t>
            </a:r>
          </a:p>
          <a:p>
            <a:r>
              <a:rPr lang="fr-FR" sz="1200" dirty="0"/>
              <a:t>Tel : 01 02 03 04 05 </a:t>
            </a:r>
          </a:p>
          <a:p>
            <a:r>
              <a:rPr lang="fr-FR" sz="1200" dirty="0" err="1"/>
              <a:t>Adr</a:t>
            </a:r>
            <a:r>
              <a:rPr lang="fr-FR" sz="1200" dirty="0"/>
              <a:t> : 17 rue de la Rue 75001 Paris</a:t>
            </a: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5DDABE75-832F-6E4D-9C11-4D6C64C4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65809"/>
              </p:ext>
            </p:extLst>
          </p:nvPr>
        </p:nvGraphicFramePr>
        <p:xfrm>
          <a:off x="734617" y="4531915"/>
          <a:ext cx="2231417" cy="182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6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A propos de moi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924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cs typeface="Calibri"/>
                        </a:rPr>
                        <a:t>Décrivez en quelques lignes votre parcours professionnel, vos compétences clés pour le poste et vos objectifs de carrière. Ceci est en fait une introduction à votre lettre de motivation. </a:t>
                      </a:r>
                      <a:endParaRPr lang="fr-FR" sz="1200" b="0" dirty="0">
                        <a:solidFill>
                          <a:srgbClr val="40404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E9B5CD90-D292-BF4F-B404-1BFD6C5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33925"/>
              </p:ext>
            </p:extLst>
          </p:nvPr>
        </p:nvGraphicFramePr>
        <p:xfrm>
          <a:off x="3250480" y="941920"/>
          <a:ext cx="3792777" cy="552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74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fr-FR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Expériences professionnelles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 ENTREPRISE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</a:p>
                    <a:p>
                      <a:pPr algn="l"/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Titre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du poste 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occupé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Décrivez ici les fonctions que vous avez occupé pour ce poste.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Décrivez également vos missions</a:t>
                      </a: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et les résultats que vous avez obtenu.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N’hésitez pas à les quantifier.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 ENTREPRISE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</a:p>
                    <a:p>
                      <a:pPr algn="l"/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Titre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du poste 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occupé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Décrivez ici les fonctions que vous avez occupé pour ce poste.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Décrivez également vos missions</a:t>
                      </a: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et les résultats que vous avez obtenu.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N’hésitez pas à les quantifier.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 ENTREPRISE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2014 – 2018</a:t>
                      </a:r>
                    </a:p>
                    <a:p>
                      <a:pPr algn="l"/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Titre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du poste </a:t>
                      </a:r>
                      <a:r>
                        <a:rPr 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occupé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Décrivez ici les fonctions que vous avez occupé pour ce poste.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Décrivez également vos missions</a:t>
                      </a: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 et les résultats que vous avez obtenu.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fr-FR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N’hésitez pas à les quantifier.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3DD4D7F-E2CA-DA38-4703-30CF54778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13026"/>
              </p:ext>
            </p:extLst>
          </p:nvPr>
        </p:nvGraphicFramePr>
        <p:xfrm>
          <a:off x="3344003" y="6512313"/>
          <a:ext cx="3699254" cy="2531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627">
                  <a:extLst>
                    <a:ext uri="{9D8B030D-6E8A-4147-A177-3AD203B41FA5}">
                      <a16:colId xmlns:a16="http://schemas.microsoft.com/office/drawing/2014/main" val="396381563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/>
                        </a:rPr>
                        <a:t>Compétences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20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Langues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Anglais : niveau A1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Allemand : Niveau B2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Espagnol : Niveau C3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2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Métiers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Photoshop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Google Analytics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Adobe IA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Gestion de projet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FR" sz="12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Qualités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Organisé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Ponctuel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Innovant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fr-FR" sz="1200" b="0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 4" descr="Une image contenant Visage humain, personne, sourire, Menton&#10;&#10;Le contenu généré par l’IA peut être incorrect.">
            <a:extLst>
              <a:ext uri="{FF2B5EF4-FFF2-40B4-BE49-F238E27FC236}">
                <a16:creationId xmlns:a16="http://schemas.microsoft.com/office/drawing/2014/main" id="{46A276CF-EFAA-19B1-162F-84FD652DE9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206"/>
          <a:stretch/>
        </p:blipFill>
        <p:spPr>
          <a:xfrm>
            <a:off x="990646" y="709286"/>
            <a:ext cx="1706684" cy="17056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18" y="679622"/>
            <a:ext cx="6970308" cy="8868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Cher </a:t>
            </a:r>
            <a:r>
              <a:rPr lang="es-ES" b="1" dirty="0" err="1"/>
              <a:t>candidat</a:t>
            </a:r>
            <a:r>
              <a:rPr lang="es-ES" b="1" dirty="0"/>
              <a:t>,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Merci d'avoir téléchargé ce modèle depuis notre site Web. Nous espérons que cela vous aidera à créer votre CV. Prenez le temps de rédiger votre CV avec soin, car il décrit votre parcours professionnel et votre personnalité.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N'oubliez pas qu'une bonne candidature est une candidature personnalisée ! Si vous avez besoin d'autres modèles de CV, n’hésitez pas à retourner sur notre site Web: </a:t>
            </a:r>
            <a:r>
              <a:rPr lang="fr-FR" dirty="0">
                <a:hlinkClick r:id="rId2"/>
              </a:rPr>
              <a:t>HTTPS://WWW.EXEMPLEDECV.COM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EXEMPLEDECV.COM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contenus publiés sur notre site (modèles de CV, modèles de lettres, articles, etc.) sont la propriété de </a:t>
            </a:r>
            <a:r>
              <a:rPr lang="fr-FR" dirty="0" err="1"/>
              <a:t>EXEMPLEDECV.com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Leur utilisation est limitée à un usage strictement personnel.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	Il est interdit de les diffuser, de les publier ou de les redistribuer sans notre accord.</a:t>
            </a:r>
            <a:endParaRPr lang="es-ES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Il est également interdit de donner accès au lien de téléchargement ou au lien d'édition.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fr-FR" dirty="0"/>
              <a:t>Contenu présenté dans 180 pays devant un huissier de justice. Reproduction strictement interdite, même partielle. Limité à un usage strictement personnel.</a:t>
            </a:r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Les modèles disponibles sur notre site Web sont fournis «tels quels» et sans garantie.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62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483</Words>
  <Application>Microsoft Macintosh PowerPoint</Application>
  <PresentationFormat>Personnalisé</PresentationFormat>
  <Paragraphs>65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45</dc:title>
  <dc:subject/>
  <dc:creator>www.exempledecv.com</dc:creator>
  <cp:keywords/>
  <dc:description/>
  <cp:lastModifiedBy>Axel Maille</cp:lastModifiedBy>
  <cp:revision>66</cp:revision>
  <dcterms:created xsi:type="dcterms:W3CDTF">2015-06-26T06:14:36Z</dcterms:created>
  <dcterms:modified xsi:type="dcterms:W3CDTF">2025-01-22T14:14:10Z</dcterms:modified>
  <cp:category/>
</cp:coreProperties>
</file>