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8" r:id="rId3"/>
  </p:sldIdLst>
  <p:sldSz cx="7562850" cy="10688638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4FF9"/>
    <a:srgbClr val="7F38BA"/>
    <a:srgbClr val="0C0F22"/>
    <a:srgbClr val="F2E7DA"/>
    <a:srgbClr val="FDF1CF"/>
    <a:srgbClr val="F6F1D6"/>
    <a:srgbClr val="818181"/>
    <a:srgbClr val="2A2A28"/>
    <a:srgbClr val="262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09" autoAdjust="0"/>
    <p:restoredTop sz="96327"/>
  </p:normalViewPr>
  <p:slideViewPr>
    <p:cSldViewPr snapToGrid="0">
      <p:cViewPr varScale="1">
        <p:scale>
          <a:sx n="79" d="100"/>
          <a:sy n="79" d="100"/>
        </p:scale>
        <p:origin x="3328" y="21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78E9B9-99F4-3B46-8101-4B8EF36B9FC5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6800" y="1143000"/>
            <a:ext cx="2184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4F0ED-25E2-4543-A5C8-1313C2F99C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9949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84F0ED-25E2-4543-A5C8-1313C2F99CC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9455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214" y="1749275"/>
            <a:ext cx="6428423" cy="3721230"/>
          </a:xfrm>
        </p:spPr>
        <p:txBody>
          <a:bodyPr anchor="b"/>
          <a:lstStyle>
            <a:lvl1pPr algn="ctr">
              <a:defRPr sz="49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5356" y="5614010"/>
            <a:ext cx="5672138" cy="2580613"/>
          </a:xfrm>
        </p:spPr>
        <p:txBody>
          <a:bodyPr/>
          <a:lstStyle>
            <a:lvl1pPr marL="0" indent="0" algn="ctr">
              <a:buNone/>
              <a:defRPr sz="1985"/>
            </a:lvl1pPr>
            <a:lvl2pPr marL="378150" indent="0" algn="ctr">
              <a:buNone/>
              <a:defRPr sz="1654"/>
            </a:lvl2pPr>
            <a:lvl3pPr marL="756300" indent="0" algn="ctr">
              <a:buNone/>
              <a:defRPr sz="1489"/>
            </a:lvl3pPr>
            <a:lvl4pPr marL="1134450" indent="0" algn="ctr">
              <a:buNone/>
              <a:defRPr sz="1323"/>
            </a:lvl4pPr>
            <a:lvl5pPr marL="1512600" indent="0" algn="ctr">
              <a:buNone/>
              <a:defRPr sz="1323"/>
            </a:lvl5pPr>
            <a:lvl6pPr marL="1890751" indent="0" algn="ctr">
              <a:buNone/>
              <a:defRPr sz="1323"/>
            </a:lvl6pPr>
            <a:lvl7pPr marL="2268901" indent="0" algn="ctr">
              <a:buNone/>
              <a:defRPr sz="1323"/>
            </a:lvl7pPr>
            <a:lvl8pPr marL="2647051" indent="0" algn="ctr">
              <a:buNone/>
              <a:defRPr sz="1323"/>
            </a:lvl8pPr>
            <a:lvl9pPr marL="3025201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12/19/24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94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12/19/24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090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12165" y="569071"/>
            <a:ext cx="1630740" cy="905812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946" y="569071"/>
            <a:ext cx="4797683" cy="90581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12/19/24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004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12/19/24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25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007" y="2664740"/>
            <a:ext cx="6522958" cy="4446176"/>
          </a:xfrm>
        </p:spPr>
        <p:txBody>
          <a:bodyPr anchor="b"/>
          <a:lstStyle>
            <a:lvl1pPr>
              <a:defRPr sz="49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6007" y="7152978"/>
            <a:ext cx="6522958" cy="2338139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/>
                </a:solidFill>
              </a:defRPr>
            </a:lvl1pPr>
            <a:lvl2pPr marL="378150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2pPr>
            <a:lvl3pPr marL="756300" indent="0">
              <a:buNone/>
              <a:defRPr sz="1489">
                <a:solidFill>
                  <a:schemeClr val="tx1">
                    <a:tint val="75000"/>
                  </a:schemeClr>
                </a:solidFill>
              </a:defRPr>
            </a:lvl3pPr>
            <a:lvl4pPr marL="113445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260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907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890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70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520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12/19/24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5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946" y="2845355"/>
            <a:ext cx="3214211" cy="67818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8693" y="2845355"/>
            <a:ext cx="3214211" cy="67818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12/19/24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849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569073"/>
            <a:ext cx="6522958" cy="20659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932" y="2620202"/>
            <a:ext cx="3199440" cy="1284120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150" indent="0">
              <a:buNone/>
              <a:defRPr sz="1654" b="1"/>
            </a:lvl2pPr>
            <a:lvl3pPr marL="756300" indent="0">
              <a:buNone/>
              <a:defRPr sz="1489" b="1"/>
            </a:lvl3pPr>
            <a:lvl4pPr marL="1134450" indent="0">
              <a:buNone/>
              <a:defRPr sz="1323" b="1"/>
            </a:lvl4pPr>
            <a:lvl5pPr marL="1512600" indent="0">
              <a:buNone/>
              <a:defRPr sz="1323" b="1"/>
            </a:lvl5pPr>
            <a:lvl6pPr marL="1890751" indent="0">
              <a:buNone/>
              <a:defRPr sz="1323" b="1"/>
            </a:lvl6pPr>
            <a:lvl7pPr marL="2268901" indent="0">
              <a:buNone/>
              <a:defRPr sz="1323" b="1"/>
            </a:lvl7pPr>
            <a:lvl8pPr marL="2647051" indent="0">
              <a:buNone/>
              <a:defRPr sz="1323" b="1"/>
            </a:lvl8pPr>
            <a:lvl9pPr marL="3025201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932" y="3904322"/>
            <a:ext cx="3199440" cy="57426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8693" y="2620202"/>
            <a:ext cx="3215196" cy="1284120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150" indent="0">
              <a:buNone/>
              <a:defRPr sz="1654" b="1"/>
            </a:lvl2pPr>
            <a:lvl3pPr marL="756300" indent="0">
              <a:buNone/>
              <a:defRPr sz="1489" b="1"/>
            </a:lvl3pPr>
            <a:lvl4pPr marL="1134450" indent="0">
              <a:buNone/>
              <a:defRPr sz="1323" b="1"/>
            </a:lvl4pPr>
            <a:lvl5pPr marL="1512600" indent="0">
              <a:buNone/>
              <a:defRPr sz="1323" b="1"/>
            </a:lvl5pPr>
            <a:lvl6pPr marL="1890751" indent="0">
              <a:buNone/>
              <a:defRPr sz="1323" b="1"/>
            </a:lvl6pPr>
            <a:lvl7pPr marL="2268901" indent="0">
              <a:buNone/>
              <a:defRPr sz="1323" b="1"/>
            </a:lvl7pPr>
            <a:lvl8pPr marL="2647051" indent="0">
              <a:buNone/>
              <a:defRPr sz="1323" b="1"/>
            </a:lvl8pPr>
            <a:lvl9pPr marL="3025201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8693" y="3904322"/>
            <a:ext cx="3215196" cy="57426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12/19/24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29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12/19/24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80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12/19/24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438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712576"/>
            <a:ext cx="2439216" cy="2494016"/>
          </a:xfrm>
        </p:spPr>
        <p:txBody>
          <a:bodyPr anchor="b"/>
          <a:lstStyle>
            <a:lvl1pPr>
              <a:defRPr sz="2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5196" y="1538968"/>
            <a:ext cx="3828693" cy="7595861"/>
          </a:xfrm>
        </p:spPr>
        <p:txBody>
          <a:bodyPr/>
          <a:lstStyle>
            <a:lvl1pPr>
              <a:defRPr sz="2647"/>
            </a:lvl1pPr>
            <a:lvl2pPr>
              <a:defRPr sz="2316"/>
            </a:lvl2pPr>
            <a:lvl3pPr>
              <a:defRPr sz="1985"/>
            </a:lvl3pPr>
            <a:lvl4pPr>
              <a:defRPr sz="1654"/>
            </a:lvl4pPr>
            <a:lvl5pPr>
              <a:defRPr sz="1654"/>
            </a:lvl5pPr>
            <a:lvl6pPr>
              <a:defRPr sz="1654"/>
            </a:lvl6pPr>
            <a:lvl7pPr>
              <a:defRPr sz="1654"/>
            </a:lvl7pPr>
            <a:lvl8pPr>
              <a:defRPr sz="1654"/>
            </a:lvl8pPr>
            <a:lvl9pPr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931" y="3206592"/>
            <a:ext cx="2439216" cy="5940607"/>
          </a:xfrm>
        </p:spPr>
        <p:txBody>
          <a:bodyPr/>
          <a:lstStyle>
            <a:lvl1pPr marL="0" indent="0">
              <a:buNone/>
              <a:defRPr sz="1323"/>
            </a:lvl1pPr>
            <a:lvl2pPr marL="378150" indent="0">
              <a:buNone/>
              <a:defRPr sz="1158"/>
            </a:lvl2pPr>
            <a:lvl3pPr marL="756300" indent="0">
              <a:buNone/>
              <a:defRPr sz="993"/>
            </a:lvl3pPr>
            <a:lvl4pPr marL="1134450" indent="0">
              <a:buNone/>
              <a:defRPr sz="827"/>
            </a:lvl4pPr>
            <a:lvl5pPr marL="1512600" indent="0">
              <a:buNone/>
              <a:defRPr sz="827"/>
            </a:lvl5pPr>
            <a:lvl6pPr marL="1890751" indent="0">
              <a:buNone/>
              <a:defRPr sz="827"/>
            </a:lvl6pPr>
            <a:lvl7pPr marL="2268901" indent="0">
              <a:buNone/>
              <a:defRPr sz="827"/>
            </a:lvl7pPr>
            <a:lvl8pPr marL="2647051" indent="0">
              <a:buNone/>
              <a:defRPr sz="827"/>
            </a:lvl8pPr>
            <a:lvl9pPr marL="3025201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12/19/24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27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712576"/>
            <a:ext cx="2439216" cy="2494016"/>
          </a:xfrm>
        </p:spPr>
        <p:txBody>
          <a:bodyPr anchor="b"/>
          <a:lstStyle>
            <a:lvl1pPr>
              <a:defRPr sz="2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5196" y="1538968"/>
            <a:ext cx="3828693" cy="7595861"/>
          </a:xfrm>
        </p:spPr>
        <p:txBody>
          <a:bodyPr anchor="t"/>
          <a:lstStyle>
            <a:lvl1pPr marL="0" indent="0">
              <a:buNone/>
              <a:defRPr sz="2647"/>
            </a:lvl1pPr>
            <a:lvl2pPr marL="378150" indent="0">
              <a:buNone/>
              <a:defRPr sz="2316"/>
            </a:lvl2pPr>
            <a:lvl3pPr marL="756300" indent="0">
              <a:buNone/>
              <a:defRPr sz="1985"/>
            </a:lvl3pPr>
            <a:lvl4pPr marL="1134450" indent="0">
              <a:buNone/>
              <a:defRPr sz="1654"/>
            </a:lvl4pPr>
            <a:lvl5pPr marL="1512600" indent="0">
              <a:buNone/>
              <a:defRPr sz="1654"/>
            </a:lvl5pPr>
            <a:lvl6pPr marL="1890751" indent="0">
              <a:buNone/>
              <a:defRPr sz="1654"/>
            </a:lvl6pPr>
            <a:lvl7pPr marL="2268901" indent="0">
              <a:buNone/>
              <a:defRPr sz="1654"/>
            </a:lvl7pPr>
            <a:lvl8pPr marL="2647051" indent="0">
              <a:buNone/>
              <a:defRPr sz="1654"/>
            </a:lvl8pPr>
            <a:lvl9pPr marL="3025201" indent="0">
              <a:buNone/>
              <a:defRPr sz="165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931" y="3206592"/>
            <a:ext cx="2439216" cy="5940607"/>
          </a:xfrm>
        </p:spPr>
        <p:txBody>
          <a:bodyPr/>
          <a:lstStyle>
            <a:lvl1pPr marL="0" indent="0">
              <a:buNone/>
              <a:defRPr sz="1323"/>
            </a:lvl1pPr>
            <a:lvl2pPr marL="378150" indent="0">
              <a:buNone/>
              <a:defRPr sz="1158"/>
            </a:lvl2pPr>
            <a:lvl3pPr marL="756300" indent="0">
              <a:buNone/>
              <a:defRPr sz="993"/>
            </a:lvl3pPr>
            <a:lvl4pPr marL="1134450" indent="0">
              <a:buNone/>
              <a:defRPr sz="827"/>
            </a:lvl4pPr>
            <a:lvl5pPr marL="1512600" indent="0">
              <a:buNone/>
              <a:defRPr sz="827"/>
            </a:lvl5pPr>
            <a:lvl6pPr marL="1890751" indent="0">
              <a:buNone/>
              <a:defRPr sz="827"/>
            </a:lvl6pPr>
            <a:lvl7pPr marL="2268901" indent="0">
              <a:buNone/>
              <a:defRPr sz="827"/>
            </a:lvl7pPr>
            <a:lvl8pPr marL="2647051" indent="0">
              <a:buNone/>
              <a:defRPr sz="827"/>
            </a:lvl8pPr>
            <a:lvl9pPr marL="3025201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A803F-5665-4E7F-8DA6-11C67D5A65B1}" type="datetimeFigureOut">
              <a:rPr lang="en-US" smtClean="0"/>
              <a:t>12/19/24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213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946" y="569073"/>
            <a:ext cx="6522958" cy="2065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946" y="2845355"/>
            <a:ext cx="6522958" cy="6781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946" y="9906786"/>
            <a:ext cx="1701641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A803F-5665-4E7F-8DA6-11C67D5A65B1}" type="datetimeFigureOut">
              <a:rPr lang="en-US" smtClean="0"/>
              <a:t>12/19/24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5194" y="9906786"/>
            <a:ext cx="2552462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41263" y="9906786"/>
            <a:ext cx="1701641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F6FD6-5422-4C7A-869B-E15A193C747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885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6300" rtl="0" eaLnBrk="1" latinLnBrk="0" hangingPunct="1">
        <a:lnSpc>
          <a:spcPct val="90000"/>
        </a:lnSpc>
        <a:spcBef>
          <a:spcPct val="0"/>
        </a:spcBef>
        <a:buNone/>
        <a:defRPr sz="363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75" indent="-189075" algn="l" defTabSz="75630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6" kern="1200">
          <a:solidFill>
            <a:schemeClr val="tx1"/>
          </a:solidFill>
          <a:latin typeface="+mn-lt"/>
          <a:ea typeface="+mn-ea"/>
          <a:cs typeface="+mn-cs"/>
        </a:defRPr>
      </a:lvl1pPr>
      <a:lvl2pPr marL="56722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537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32352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4pPr>
      <a:lvl5pPr marL="17016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5pPr>
      <a:lvl6pPr marL="207982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6pPr>
      <a:lvl7pPr marL="24579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7pPr>
      <a:lvl8pPr marL="283612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8pPr>
      <a:lvl9pPr marL="32142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1pPr>
      <a:lvl2pPr marL="37815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2pPr>
      <a:lvl3pPr marL="75630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3pPr>
      <a:lvl4pPr marL="113445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4pPr>
      <a:lvl5pPr marL="151260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5pPr>
      <a:lvl6pPr marL="189075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6pPr>
      <a:lvl7pPr marL="226890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7pPr>
      <a:lvl8pPr marL="264705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8pPr>
      <a:lvl9pPr marL="302520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tiff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xempledecv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-4654" y="0"/>
            <a:ext cx="7567504" cy="10688638"/>
          </a:xfrm>
          <a:custGeom>
            <a:avLst/>
            <a:gdLst>
              <a:gd name="connsiteX0" fmla="*/ 0 w 7587916"/>
              <a:gd name="connsiteY0" fmla="*/ 10700084 h 10700084"/>
              <a:gd name="connsiteX1" fmla="*/ 6160168 w 7587916"/>
              <a:gd name="connsiteY1" fmla="*/ 0 h 10700084"/>
              <a:gd name="connsiteX2" fmla="*/ 7587916 w 7587916"/>
              <a:gd name="connsiteY2" fmla="*/ 0 h 10700084"/>
              <a:gd name="connsiteX3" fmla="*/ 7587916 w 7587916"/>
              <a:gd name="connsiteY3" fmla="*/ 10700084 h 10700084"/>
              <a:gd name="connsiteX4" fmla="*/ 0 w 7587916"/>
              <a:gd name="connsiteY4" fmla="*/ 10700084 h 10700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87916" h="10700084">
                <a:moveTo>
                  <a:pt x="0" y="10700084"/>
                </a:moveTo>
                <a:lnTo>
                  <a:pt x="6160168" y="0"/>
                </a:lnTo>
                <a:lnTo>
                  <a:pt x="7587916" y="0"/>
                </a:lnTo>
                <a:lnTo>
                  <a:pt x="7587916" y="10700084"/>
                </a:lnTo>
                <a:lnTo>
                  <a:pt x="0" y="10700084"/>
                </a:lnTo>
                <a:close/>
              </a:path>
            </a:pathLst>
          </a:custGeom>
          <a:solidFill>
            <a:srgbClr val="F2E7DA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10117808"/>
            <a:ext cx="7566660" cy="573052"/>
          </a:xfrm>
          <a:custGeom>
            <a:avLst/>
            <a:gdLst>
              <a:gd name="connsiteX0" fmla="*/ 0 w 7574280"/>
              <a:gd name="connsiteY0" fmla="*/ 1082040 h 1082040"/>
              <a:gd name="connsiteX1" fmla="*/ 609600 w 7574280"/>
              <a:gd name="connsiteY1" fmla="*/ 0 h 1082040"/>
              <a:gd name="connsiteX2" fmla="*/ 7574280 w 7574280"/>
              <a:gd name="connsiteY2" fmla="*/ 1082040 h 1082040"/>
              <a:gd name="connsiteX3" fmla="*/ 0 w 7574280"/>
              <a:gd name="connsiteY3" fmla="*/ 1082040 h 1082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74280" h="1082040">
                <a:moveTo>
                  <a:pt x="0" y="1082040"/>
                </a:moveTo>
                <a:lnTo>
                  <a:pt x="609600" y="0"/>
                </a:lnTo>
                <a:lnTo>
                  <a:pt x="7574280" y="1082040"/>
                </a:lnTo>
                <a:lnTo>
                  <a:pt x="0" y="1082040"/>
                </a:lnTo>
                <a:close/>
              </a:path>
            </a:pathLst>
          </a:custGeom>
          <a:solidFill>
            <a:srgbClr val="0C0F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-6350" y="-6350"/>
            <a:ext cx="6146800" cy="2482850"/>
          </a:xfrm>
          <a:custGeom>
            <a:avLst/>
            <a:gdLst>
              <a:gd name="connsiteX0" fmla="*/ 6146800 w 6146800"/>
              <a:gd name="connsiteY0" fmla="*/ 0 h 2482850"/>
              <a:gd name="connsiteX1" fmla="*/ 5219700 w 6146800"/>
              <a:gd name="connsiteY1" fmla="*/ 1631950 h 2482850"/>
              <a:gd name="connsiteX2" fmla="*/ 0 w 6146800"/>
              <a:gd name="connsiteY2" fmla="*/ 2482850 h 2482850"/>
              <a:gd name="connsiteX3" fmla="*/ 0 w 6146800"/>
              <a:gd name="connsiteY3" fmla="*/ 0 h 2482850"/>
              <a:gd name="connsiteX4" fmla="*/ 6146800 w 6146800"/>
              <a:gd name="connsiteY4" fmla="*/ 0 h 2482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46800" h="2482850">
                <a:moveTo>
                  <a:pt x="6146800" y="0"/>
                </a:moveTo>
                <a:lnTo>
                  <a:pt x="5219700" y="1631950"/>
                </a:lnTo>
                <a:lnTo>
                  <a:pt x="0" y="2482850"/>
                </a:lnTo>
                <a:lnTo>
                  <a:pt x="0" y="0"/>
                </a:lnTo>
                <a:lnTo>
                  <a:pt x="6146800" y="0"/>
                </a:lnTo>
                <a:close/>
              </a:path>
            </a:pathLst>
          </a:custGeom>
          <a:solidFill>
            <a:srgbClr val="0C0F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414597"/>
            <a:ext cx="3879812" cy="723275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pPr lvl="1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FRANK</a:t>
            </a:r>
            <a:r>
              <a:rPr lang="en-US" sz="2400" b="1" dirty="0">
                <a:solidFill>
                  <a:srgbClr val="7F38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rgbClr val="AF4FF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PILOTTI</a:t>
            </a:r>
            <a:endParaRPr lang="en-US" sz="2400" dirty="0">
              <a:solidFill>
                <a:srgbClr val="AF4FF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500" dirty="0">
              <a:solidFill>
                <a:srgbClr val="7F38B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POSTE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1257" y="8508473"/>
            <a:ext cx="2461062" cy="1415772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lvl="1"/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Place de la </a:t>
            </a: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Réussite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75012 Paris</a:t>
            </a:r>
            <a:endParaRPr lang="en-US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6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200000"/>
              </a:lnSpc>
            </a:pP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0102030405</a:t>
            </a:r>
          </a:p>
          <a:p>
            <a:pPr lvl="1">
              <a:lnSpc>
                <a:spcPct val="200000"/>
              </a:lnSpc>
            </a:pP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monemail@mail.com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200000"/>
              </a:lnSpc>
            </a:pP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www.monsite.com</a:t>
            </a:r>
            <a:endParaRPr lang="en-US" sz="5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" y="3758521"/>
            <a:ext cx="2727281" cy="1246495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lvl="1">
              <a:lnSpc>
                <a:spcPct val="150000"/>
              </a:lnSpc>
            </a:pP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</a:t>
            </a:r>
          </a:p>
          <a:p>
            <a:pPr lvl="1">
              <a:lnSpc>
                <a:spcPct val="150000"/>
              </a:lnSpc>
            </a:pP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UI | UX Design</a:t>
            </a:r>
          </a:p>
          <a:p>
            <a:pPr lvl="1">
              <a:lnSpc>
                <a:spcPct val="150000"/>
              </a:lnSpc>
            </a:pP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Graphic Design</a:t>
            </a:r>
          </a:p>
          <a:p>
            <a:pPr lvl="1">
              <a:lnSpc>
                <a:spcPct val="150000"/>
              </a:lnSpc>
            </a:pP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Brand Design</a:t>
            </a:r>
          </a:p>
          <a:p>
            <a:pPr lvl="1">
              <a:lnSpc>
                <a:spcPct val="150000"/>
              </a:lnSpc>
            </a:pP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Networking</a:t>
            </a:r>
            <a:endParaRPr lang="en-US" sz="5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1" y="5535383"/>
            <a:ext cx="2727281" cy="1015663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lvl="1">
              <a:lnSpc>
                <a:spcPct val="150000"/>
              </a:lnSpc>
            </a:pP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Créatif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Autonome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Sérieux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Ponctuel</a:t>
            </a:r>
            <a:endParaRPr lang="en-US" sz="5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1532669" y="3933206"/>
            <a:ext cx="855064" cy="45719"/>
          </a:xfrm>
          <a:prstGeom prst="rect">
            <a:avLst/>
          </a:prstGeom>
          <a:solidFill>
            <a:srgbClr val="7F38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1" y="7081413"/>
            <a:ext cx="2727281" cy="784830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lvl="1">
              <a:lnSpc>
                <a:spcPct val="150000"/>
              </a:lnSpc>
            </a:pP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Anglais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Italien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Français</a:t>
            </a:r>
            <a:endParaRPr lang="en-US" sz="5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454818" y="2306748"/>
            <a:ext cx="676426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7F38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OBJECTIFS PROFESIONNELS</a:t>
            </a:r>
          </a:p>
          <a:p>
            <a:pPr algn="ctr"/>
            <a:endParaRPr lang="en-US" sz="3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quelques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lignes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votre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parcours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professionnel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compétences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clés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pour le poste et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carrière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Ceci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introduction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votre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lettre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motivation.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pouvez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présenter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sous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puces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plain. 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3279472" y="3481543"/>
            <a:ext cx="39396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7F38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</a:t>
            </a:r>
            <a:endParaRPr lang="en-US" sz="1000" dirty="0">
              <a:solidFill>
                <a:srgbClr val="7F38B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3279472" y="6422075"/>
            <a:ext cx="39399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7F38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</a:t>
            </a:r>
            <a:endParaRPr lang="en-US" sz="1000" dirty="0">
              <a:solidFill>
                <a:srgbClr val="7F38B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3279472" y="9088807"/>
            <a:ext cx="34376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7F38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HOBBIES</a:t>
            </a:r>
            <a:endParaRPr lang="en-US" sz="1000" dirty="0">
              <a:solidFill>
                <a:srgbClr val="7F38B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3281799" y="3760339"/>
            <a:ext cx="3937285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MICROSOFT COR.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>
                <a:solidFill>
                  <a:srgbClr val="7F38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POSTE | 2000 – 2003</a:t>
            </a:r>
          </a:p>
          <a:p>
            <a:endParaRPr lang="en-US" sz="3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occupé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pour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poste.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également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missions et les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résultats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obtenu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9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MICROSOFT COR.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>
                <a:solidFill>
                  <a:srgbClr val="7F38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POSTE | 2000 – 2003</a:t>
            </a:r>
          </a:p>
          <a:p>
            <a:endParaRPr lang="en-US" sz="3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occupé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pour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poste.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également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missions et les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résultats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obtenu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9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MICROSOFT COR.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>
                <a:solidFill>
                  <a:srgbClr val="7F38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POSTE | 2000 – 2003</a:t>
            </a:r>
          </a:p>
          <a:p>
            <a:endParaRPr lang="en-US" sz="3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occupé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pour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poste.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également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missions et les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résultats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obtenu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9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MICROSOFT COR.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>
                <a:solidFill>
                  <a:srgbClr val="7F38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POSTE | 2000 – 2003</a:t>
            </a:r>
          </a:p>
          <a:p>
            <a:endParaRPr lang="en-US" sz="3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fonctions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occupé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pour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poste.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également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missions et les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résultats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obtenu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9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3281799" y="6694230"/>
            <a:ext cx="393728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DIPLOME </a:t>
            </a:r>
            <a:r>
              <a:rPr lang="en-US" sz="900" dirty="0">
                <a:solidFill>
                  <a:srgbClr val="7F38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UNIVERTSITE | 2000</a:t>
            </a:r>
          </a:p>
          <a:p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spécialités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cette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formation :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diplômes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les options  de la formation,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endParaRPr lang="en-US" sz="9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DIPLOME </a:t>
            </a:r>
            <a:r>
              <a:rPr lang="en-US" sz="900" dirty="0">
                <a:solidFill>
                  <a:srgbClr val="7F38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UNIVERTSITE | 2000</a:t>
            </a:r>
          </a:p>
          <a:p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spécialités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cette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formation :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diplômes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les options  de la formation,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endParaRPr lang="en-US" sz="9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DIPLOME </a:t>
            </a:r>
            <a:r>
              <a:rPr lang="en-US" sz="900" dirty="0">
                <a:solidFill>
                  <a:srgbClr val="7F38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UNIVERTSITE | 2000</a:t>
            </a:r>
          </a:p>
          <a:p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spécialités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cette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formation :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diplômes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les options  de la formation,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endParaRPr lang="en-US" sz="9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DIPLOME </a:t>
            </a:r>
            <a:r>
              <a:rPr lang="en-US" sz="900" dirty="0">
                <a:solidFill>
                  <a:srgbClr val="7F38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UNIVERTSITE | 2000</a:t>
            </a:r>
          </a:p>
          <a:p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spécialités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cette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formation :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diplômes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les options  de la formation, </a:t>
            </a:r>
            <a:r>
              <a:rPr lang="en-US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endParaRPr lang="en-US" sz="9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3279472" y="9366547"/>
            <a:ext cx="3939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kern="100" spc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Décrivez</a:t>
            </a:r>
            <a:r>
              <a:rPr lang="en-US" sz="900" kern="1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kern="100" spc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</a:t>
            </a:r>
            <a:r>
              <a:rPr lang="en-US" sz="900" kern="1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kern="100" spc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centres</a:t>
            </a:r>
            <a:r>
              <a:rPr lang="en-US" sz="900" kern="1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kern="100" spc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d'intérêts</a:t>
            </a:r>
            <a:r>
              <a:rPr lang="en-US" sz="900" kern="1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kern="100" spc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n-US" sz="900" kern="1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kern="100" spc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autres</a:t>
            </a:r>
            <a:r>
              <a:rPr lang="en-US" sz="900" kern="1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kern="100" spc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informations</a:t>
            </a:r>
            <a:r>
              <a:rPr lang="en-US" sz="900" kern="1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900" kern="100" spc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900" kern="1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kern="100" spc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semblent</a:t>
            </a:r>
            <a:r>
              <a:rPr lang="en-US" sz="900" kern="1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important de faire </a:t>
            </a:r>
            <a:r>
              <a:rPr lang="en-US" sz="900" kern="100" spc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apparaître</a:t>
            </a:r>
            <a:r>
              <a:rPr lang="en-US" sz="900" kern="1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sur </a:t>
            </a:r>
            <a:r>
              <a:rPr lang="en-US" sz="900" kern="100" spc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votre</a:t>
            </a:r>
            <a:r>
              <a:rPr lang="en-US" sz="900" kern="100" spc="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CV.</a:t>
            </a:r>
            <a:endParaRPr lang="en-US" sz="800" kern="100" spc="1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7" name="TextBox 216"/>
          <p:cNvSpPr txBox="1"/>
          <p:nvPr/>
        </p:nvSpPr>
        <p:spPr>
          <a:xfrm>
            <a:off x="1" y="3481543"/>
            <a:ext cx="2722318" cy="276999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pPr lvl="1"/>
            <a:r>
              <a:rPr lang="en-US" sz="1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COMPETENCES PRO.</a:t>
            </a:r>
          </a:p>
        </p:txBody>
      </p:sp>
      <p:sp>
        <p:nvSpPr>
          <p:cNvPr id="218" name="TextBox 217"/>
          <p:cNvSpPr txBox="1"/>
          <p:nvPr/>
        </p:nvSpPr>
        <p:spPr>
          <a:xfrm>
            <a:off x="0" y="5255001"/>
            <a:ext cx="2728977" cy="276999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pPr lvl="1"/>
            <a:r>
              <a:rPr lang="en-US" sz="1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PERSONNALITE</a:t>
            </a:r>
          </a:p>
        </p:txBody>
      </p:sp>
      <p:sp>
        <p:nvSpPr>
          <p:cNvPr id="219" name="TextBox 218"/>
          <p:cNvSpPr txBox="1"/>
          <p:nvPr/>
        </p:nvSpPr>
        <p:spPr>
          <a:xfrm>
            <a:off x="-2326" y="6802517"/>
            <a:ext cx="2731303" cy="276999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pPr lvl="1"/>
            <a:r>
              <a:rPr lang="en-US" sz="1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LANGUES</a:t>
            </a:r>
          </a:p>
        </p:txBody>
      </p:sp>
      <p:sp>
        <p:nvSpPr>
          <p:cNvPr id="220" name="TextBox 219"/>
          <p:cNvSpPr txBox="1"/>
          <p:nvPr/>
        </p:nvSpPr>
        <p:spPr>
          <a:xfrm>
            <a:off x="-1" y="8109549"/>
            <a:ext cx="2728977" cy="276999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pPr lvl="1"/>
            <a:r>
              <a:rPr lang="en-US" sz="1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</a:p>
        </p:txBody>
      </p:sp>
      <p:sp>
        <p:nvSpPr>
          <p:cNvPr id="152" name="Rectangle 151"/>
          <p:cNvSpPr/>
          <p:nvPr/>
        </p:nvSpPr>
        <p:spPr>
          <a:xfrm>
            <a:off x="1532668" y="3882243"/>
            <a:ext cx="1072413" cy="95250"/>
          </a:xfrm>
          <a:prstGeom prst="rect">
            <a:avLst/>
          </a:prstGeom>
          <a:noFill/>
          <a:ln w="3175">
            <a:solidFill>
              <a:srgbClr val="7F38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1532668" y="3931774"/>
            <a:ext cx="1072413" cy="45719"/>
          </a:xfrm>
          <a:prstGeom prst="rect">
            <a:avLst/>
          </a:prstGeom>
          <a:noFill/>
          <a:ln w="3175">
            <a:solidFill>
              <a:srgbClr val="7F38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9" name="Rectangle 158"/>
          <p:cNvSpPr/>
          <p:nvPr/>
        </p:nvSpPr>
        <p:spPr>
          <a:xfrm>
            <a:off x="1532669" y="4161212"/>
            <a:ext cx="855064" cy="45719"/>
          </a:xfrm>
          <a:prstGeom prst="rect">
            <a:avLst/>
          </a:prstGeom>
          <a:solidFill>
            <a:srgbClr val="7F38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0" name="Rectangle 159"/>
          <p:cNvSpPr/>
          <p:nvPr/>
        </p:nvSpPr>
        <p:spPr>
          <a:xfrm>
            <a:off x="1532668" y="4110249"/>
            <a:ext cx="1072413" cy="95250"/>
          </a:xfrm>
          <a:prstGeom prst="rect">
            <a:avLst/>
          </a:prstGeom>
          <a:noFill/>
          <a:ln w="3175">
            <a:solidFill>
              <a:srgbClr val="7F38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1" name="Rectangle 160"/>
          <p:cNvSpPr/>
          <p:nvPr/>
        </p:nvSpPr>
        <p:spPr>
          <a:xfrm>
            <a:off x="1532668" y="4159780"/>
            <a:ext cx="1072413" cy="45719"/>
          </a:xfrm>
          <a:prstGeom prst="rect">
            <a:avLst/>
          </a:prstGeom>
          <a:noFill/>
          <a:ln w="3175">
            <a:solidFill>
              <a:srgbClr val="7F38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6" name="Rectangle 205"/>
          <p:cNvSpPr/>
          <p:nvPr/>
        </p:nvSpPr>
        <p:spPr>
          <a:xfrm>
            <a:off x="1532669" y="4390014"/>
            <a:ext cx="855064" cy="45719"/>
          </a:xfrm>
          <a:prstGeom prst="rect">
            <a:avLst/>
          </a:prstGeom>
          <a:solidFill>
            <a:srgbClr val="7F38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7" name="Rectangle 206"/>
          <p:cNvSpPr/>
          <p:nvPr/>
        </p:nvSpPr>
        <p:spPr>
          <a:xfrm>
            <a:off x="1532668" y="4339051"/>
            <a:ext cx="1072413" cy="95250"/>
          </a:xfrm>
          <a:prstGeom prst="rect">
            <a:avLst/>
          </a:prstGeom>
          <a:noFill/>
          <a:ln w="3175">
            <a:solidFill>
              <a:srgbClr val="7F38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8" name="Rectangle 207"/>
          <p:cNvSpPr/>
          <p:nvPr/>
        </p:nvSpPr>
        <p:spPr>
          <a:xfrm>
            <a:off x="1532668" y="4388582"/>
            <a:ext cx="1072413" cy="45719"/>
          </a:xfrm>
          <a:prstGeom prst="rect">
            <a:avLst/>
          </a:prstGeom>
          <a:noFill/>
          <a:ln w="3175">
            <a:solidFill>
              <a:srgbClr val="7F38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9" name="Rectangle 208"/>
          <p:cNvSpPr/>
          <p:nvPr/>
        </p:nvSpPr>
        <p:spPr>
          <a:xfrm>
            <a:off x="1532671" y="4619905"/>
            <a:ext cx="855064" cy="45719"/>
          </a:xfrm>
          <a:prstGeom prst="rect">
            <a:avLst/>
          </a:prstGeom>
          <a:solidFill>
            <a:srgbClr val="7F38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0" name="Rectangle 209"/>
          <p:cNvSpPr/>
          <p:nvPr/>
        </p:nvSpPr>
        <p:spPr>
          <a:xfrm>
            <a:off x="1532670" y="4568942"/>
            <a:ext cx="1072413" cy="95250"/>
          </a:xfrm>
          <a:prstGeom prst="rect">
            <a:avLst/>
          </a:prstGeom>
          <a:noFill/>
          <a:ln w="3175">
            <a:solidFill>
              <a:srgbClr val="7F38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1" name="Rectangle 210"/>
          <p:cNvSpPr/>
          <p:nvPr/>
        </p:nvSpPr>
        <p:spPr>
          <a:xfrm>
            <a:off x="1532670" y="4618473"/>
            <a:ext cx="1072413" cy="45719"/>
          </a:xfrm>
          <a:prstGeom prst="rect">
            <a:avLst/>
          </a:prstGeom>
          <a:noFill/>
          <a:ln w="3175">
            <a:solidFill>
              <a:srgbClr val="7F38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2" name="Rectangle 211"/>
          <p:cNvSpPr/>
          <p:nvPr/>
        </p:nvSpPr>
        <p:spPr>
          <a:xfrm>
            <a:off x="1533624" y="4863402"/>
            <a:ext cx="855064" cy="45719"/>
          </a:xfrm>
          <a:prstGeom prst="rect">
            <a:avLst/>
          </a:prstGeom>
          <a:solidFill>
            <a:srgbClr val="7F38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3" name="Rectangle 212"/>
          <p:cNvSpPr/>
          <p:nvPr/>
        </p:nvSpPr>
        <p:spPr>
          <a:xfrm>
            <a:off x="1533623" y="4812439"/>
            <a:ext cx="1072413" cy="95250"/>
          </a:xfrm>
          <a:prstGeom prst="rect">
            <a:avLst/>
          </a:prstGeom>
          <a:noFill/>
          <a:ln w="3175">
            <a:solidFill>
              <a:srgbClr val="7F38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4" name="Rectangle 213"/>
          <p:cNvSpPr/>
          <p:nvPr/>
        </p:nvSpPr>
        <p:spPr>
          <a:xfrm>
            <a:off x="1533623" y="4861970"/>
            <a:ext cx="1072413" cy="45719"/>
          </a:xfrm>
          <a:prstGeom prst="rect">
            <a:avLst/>
          </a:prstGeom>
          <a:noFill/>
          <a:ln w="3175">
            <a:solidFill>
              <a:srgbClr val="7F38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6" name="Rectangle 215"/>
          <p:cNvSpPr/>
          <p:nvPr/>
        </p:nvSpPr>
        <p:spPr>
          <a:xfrm>
            <a:off x="1559985" y="5707050"/>
            <a:ext cx="855064" cy="45719"/>
          </a:xfrm>
          <a:prstGeom prst="rect">
            <a:avLst/>
          </a:prstGeom>
          <a:solidFill>
            <a:srgbClr val="7F38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1" name="Rectangle 220"/>
          <p:cNvSpPr/>
          <p:nvPr/>
        </p:nvSpPr>
        <p:spPr>
          <a:xfrm>
            <a:off x="1559984" y="5656087"/>
            <a:ext cx="1072413" cy="95250"/>
          </a:xfrm>
          <a:prstGeom prst="rect">
            <a:avLst/>
          </a:prstGeom>
          <a:noFill/>
          <a:ln w="3175">
            <a:solidFill>
              <a:srgbClr val="7F38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2" name="Rectangle 221"/>
          <p:cNvSpPr/>
          <p:nvPr/>
        </p:nvSpPr>
        <p:spPr>
          <a:xfrm>
            <a:off x="1559984" y="5705618"/>
            <a:ext cx="1072413" cy="45719"/>
          </a:xfrm>
          <a:prstGeom prst="rect">
            <a:avLst/>
          </a:prstGeom>
          <a:noFill/>
          <a:ln w="3175">
            <a:solidFill>
              <a:srgbClr val="7F38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3" name="Rectangle 222"/>
          <p:cNvSpPr/>
          <p:nvPr/>
        </p:nvSpPr>
        <p:spPr>
          <a:xfrm>
            <a:off x="1559985" y="5935056"/>
            <a:ext cx="855064" cy="45719"/>
          </a:xfrm>
          <a:prstGeom prst="rect">
            <a:avLst/>
          </a:prstGeom>
          <a:solidFill>
            <a:srgbClr val="7F38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4" name="Rectangle 223"/>
          <p:cNvSpPr/>
          <p:nvPr/>
        </p:nvSpPr>
        <p:spPr>
          <a:xfrm>
            <a:off x="1559984" y="5884093"/>
            <a:ext cx="1072413" cy="95250"/>
          </a:xfrm>
          <a:prstGeom prst="rect">
            <a:avLst/>
          </a:prstGeom>
          <a:noFill/>
          <a:ln w="3175">
            <a:solidFill>
              <a:srgbClr val="7F38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5" name="Rectangle 224"/>
          <p:cNvSpPr/>
          <p:nvPr/>
        </p:nvSpPr>
        <p:spPr>
          <a:xfrm>
            <a:off x="1559984" y="5933624"/>
            <a:ext cx="1072413" cy="45719"/>
          </a:xfrm>
          <a:prstGeom prst="rect">
            <a:avLst/>
          </a:prstGeom>
          <a:noFill/>
          <a:ln w="3175">
            <a:solidFill>
              <a:srgbClr val="7F38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6" name="Rectangle 225"/>
          <p:cNvSpPr/>
          <p:nvPr/>
        </p:nvSpPr>
        <p:spPr>
          <a:xfrm>
            <a:off x="1559985" y="6163858"/>
            <a:ext cx="855064" cy="45719"/>
          </a:xfrm>
          <a:prstGeom prst="rect">
            <a:avLst/>
          </a:prstGeom>
          <a:solidFill>
            <a:srgbClr val="7F38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7" name="Rectangle 226"/>
          <p:cNvSpPr/>
          <p:nvPr/>
        </p:nvSpPr>
        <p:spPr>
          <a:xfrm>
            <a:off x="1559984" y="6112895"/>
            <a:ext cx="1072413" cy="95250"/>
          </a:xfrm>
          <a:prstGeom prst="rect">
            <a:avLst/>
          </a:prstGeom>
          <a:noFill/>
          <a:ln w="3175">
            <a:solidFill>
              <a:srgbClr val="7F38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8" name="Rectangle 227"/>
          <p:cNvSpPr/>
          <p:nvPr/>
        </p:nvSpPr>
        <p:spPr>
          <a:xfrm>
            <a:off x="1559984" y="6162426"/>
            <a:ext cx="1072413" cy="45719"/>
          </a:xfrm>
          <a:prstGeom prst="rect">
            <a:avLst/>
          </a:prstGeom>
          <a:noFill/>
          <a:ln w="3175">
            <a:solidFill>
              <a:srgbClr val="7F38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9" name="Rectangle 228"/>
          <p:cNvSpPr/>
          <p:nvPr/>
        </p:nvSpPr>
        <p:spPr>
          <a:xfrm>
            <a:off x="1559987" y="6393749"/>
            <a:ext cx="855064" cy="45719"/>
          </a:xfrm>
          <a:prstGeom prst="rect">
            <a:avLst/>
          </a:prstGeom>
          <a:solidFill>
            <a:srgbClr val="7F38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0" name="Rectangle 229"/>
          <p:cNvSpPr/>
          <p:nvPr/>
        </p:nvSpPr>
        <p:spPr>
          <a:xfrm>
            <a:off x="1559986" y="6342786"/>
            <a:ext cx="1072413" cy="95250"/>
          </a:xfrm>
          <a:prstGeom prst="rect">
            <a:avLst/>
          </a:prstGeom>
          <a:noFill/>
          <a:ln w="3175">
            <a:solidFill>
              <a:srgbClr val="7F38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1" name="Rectangle 230"/>
          <p:cNvSpPr/>
          <p:nvPr/>
        </p:nvSpPr>
        <p:spPr>
          <a:xfrm>
            <a:off x="1559986" y="6392317"/>
            <a:ext cx="1072413" cy="45719"/>
          </a:xfrm>
          <a:prstGeom prst="rect">
            <a:avLst/>
          </a:prstGeom>
          <a:noFill/>
          <a:ln w="3175">
            <a:solidFill>
              <a:srgbClr val="7F38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2" name="Rectangle 231"/>
          <p:cNvSpPr/>
          <p:nvPr/>
        </p:nvSpPr>
        <p:spPr>
          <a:xfrm>
            <a:off x="1559985" y="7260431"/>
            <a:ext cx="855064" cy="45719"/>
          </a:xfrm>
          <a:prstGeom prst="rect">
            <a:avLst/>
          </a:prstGeom>
          <a:solidFill>
            <a:srgbClr val="7F38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3" name="Rectangle 232"/>
          <p:cNvSpPr/>
          <p:nvPr/>
        </p:nvSpPr>
        <p:spPr>
          <a:xfrm>
            <a:off x="1559984" y="7209468"/>
            <a:ext cx="1072413" cy="95250"/>
          </a:xfrm>
          <a:prstGeom prst="rect">
            <a:avLst/>
          </a:prstGeom>
          <a:noFill/>
          <a:ln w="3175">
            <a:solidFill>
              <a:srgbClr val="7F38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4" name="Rectangle 233"/>
          <p:cNvSpPr/>
          <p:nvPr/>
        </p:nvSpPr>
        <p:spPr>
          <a:xfrm>
            <a:off x="1559984" y="7258999"/>
            <a:ext cx="1072413" cy="45719"/>
          </a:xfrm>
          <a:prstGeom prst="rect">
            <a:avLst/>
          </a:prstGeom>
          <a:noFill/>
          <a:ln w="3175">
            <a:solidFill>
              <a:srgbClr val="7F38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5" name="Rectangle 234"/>
          <p:cNvSpPr/>
          <p:nvPr/>
        </p:nvSpPr>
        <p:spPr>
          <a:xfrm>
            <a:off x="1559985" y="7488437"/>
            <a:ext cx="855064" cy="45719"/>
          </a:xfrm>
          <a:prstGeom prst="rect">
            <a:avLst/>
          </a:prstGeom>
          <a:solidFill>
            <a:srgbClr val="7F38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6" name="Rectangle 235"/>
          <p:cNvSpPr/>
          <p:nvPr/>
        </p:nvSpPr>
        <p:spPr>
          <a:xfrm>
            <a:off x="1559984" y="7437474"/>
            <a:ext cx="1072413" cy="95250"/>
          </a:xfrm>
          <a:prstGeom prst="rect">
            <a:avLst/>
          </a:prstGeom>
          <a:noFill/>
          <a:ln w="3175">
            <a:solidFill>
              <a:srgbClr val="7F38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7" name="Rectangle 236"/>
          <p:cNvSpPr/>
          <p:nvPr/>
        </p:nvSpPr>
        <p:spPr>
          <a:xfrm>
            <a:off x="1559984" y="7487005"/>
            <a:ext cx="1072413" cy="45719"/>
          </a:xfrm>
          <a:prstGeom prst="rect">
            <a:avLst/>
          </a:prstGeom>
          <a:noFill/>
          <a:ln w="3175">
            <a:solidFill>
              <a:srgbClr val="7F38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8" name="Rectangle 237"/>
          <p:cNvSpPr/>
          <p:nvPr/>
        </p:nvSpPr>
        <p:spPr>
          <a:xfrm>
            <a:off x="1559985" y="7717239"/>
            <a:ext cx="855064" cy="45719"/>
          </a:xfrm>
          <a:prstGeom prst="rect">
            <a:avLst/>
          </a:prstGeom>
          <a:solidFill>
            <a:srgbClr val="7F38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9" name="Rectangle 238"/>
          <p:cNvSpPr/>
          <p:nvPr/>
        </p:nvSpPr>
        <p:spPr>
          <a:xfrm>
            <a:off x="1559984" y="7666276"/>
            <a:ext cx="1072413" cy="95250"/>
          </a:xfrm>
          <a:prstGeom prst="rect">
            <a:avLst/>
          </a:prstGeom>
          <a:noFill/>
          <a:ln w="3175">
            <a:solidFill>
              <a:srgbClr val="7F38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0" name="Rectangle 239"/>
          <p:cNvSpPr/>
          <p:nvPr/>
        </p:nvSpPr>
        <p:spPr>
          <a:xfrm>
            <a:off x="1559984" y="7715807"/>
            <a:ext cx="1072413" cy="45719"/>
          </a:xfrm>
          <a:prstGeom prst="rect">
            <a:avLst/>
          </a:prstGeom>
          <a:noFill/>
          <a:ln w="3175">
            <a:solidFill>
              <a:srgbClr val="7F38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215" name="Straight Connector 214"/>
          <p:cNvCxnSpPr/>
          <p:nvPr/>
        </p:nvCxnSpPr>
        <p:spPr>
          <a:xfrm>
            <a:off x="3381375" y="10207208"/>
            <a:ext cx="3714750" cy="0"/>
          </a:xfrm>
          <a:prstGeom prst="line">
            <a:avLst/>
          </a:prstGeom>
          <a:ln w="3175">
            <a:solidFill>
              <a:srgbClr val="7F38BA">
                <a:alpha val="3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811" y="6442138"/>
            <a:ext cx="260224" cy="2602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021" y="3475354"/>
            <a:ext cx="261804" cy="26180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3340" y="9104127"/>
            <a:ext cx="247167" cy="247167"/>
          </a:xfrm>
          <a:prstGeom prst="rect">
            <a:avLst/>
          </a:prstGeom>
          <a:ln>
            <a:noFill/>
          </a:ln>
        </p:spPr>
      </p:pic>
      <p:sp>
        <p:nvSpPr>
          <p:cNvPr id="74" name="Oval 73"/>
          <p:cNvSpPr/>
          <p:nvPr/>
        </p:nvSpPr>
        <p:spPr>
          <a:xfrm>
            <a:off x="2966451" y="3449027"/>
            <a:ext cx="320944" cy="320944"/>
          </a:xfrm>
          <a:prstGeom prst="ellipse">
            <a:avLst/>
          </a:prstGeom>
          <a:noFill/>
          <a:ln w="6350">
            <a:solidFill>
              <a:srgbClr val="7F38BA">
                <a:alpha val="4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val 95"/>
          <p:cNvSpPr/>
          <p:nvPr/>
        </p:nvSpPr>
        <p:spPr>
          <a:xfrm>
            <a:off x="2966451" y="6410262"/>
            <a:ext cx="320944" cy="320944"/>
          </a:xfrm>
          <a:prstGeom prst="ellipse">
            <a:avLst/>
          </a:prstGeom>
          <a:noFill/>
          <a:ln w="6350">
            <a:solidFill>
              <a:srgbClr val="7F38BA">
                <a:alpha val="4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/>
          <p:nvPr/>
        </p:nvSpPr>
        <p:spPr>
          <a:xfrm>
            <a:off x="2966451" y="9064326"/>
            <a:ext cx="320944" cy="320944"/>
          </a:xfrm>
          <a:prstGeom prst="ellipse">
            <a:avLst/>
          </a:prstGeom>
          <a:noFill/>
          <a:ln w="6350">
            <a:solidFill>
              <a:srgbClr val="7F38BA">
                <a:alpha val="4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3" name="Straight Connector 242"/>
          <p:cNvCxnSpPr>
            <a:stCxn id="74" idx="4"/>
            <a:endCxn id="96" idx="0"/>
          </p:cNvCxnSpPr>
          <p:nvPr/>
        </p:nvCxnSpPr>
        <p:spPr>
          <a:xfrm>
            <a:off x="3126923" y="3769971"/>
            <a:ext cx="0" cy="2640291"/>
          </a:xfrm>
          <a:prstGeom prst="line">
            <a:avLst/>
          </a:prstGeom>
          <a:ln>
            <a:solidFill>
              <a:srgbClr val="7F38BA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/>
          <p:cNvCxnSpPr>
            <a:stCxn id="96" idx="4"/>
            <a:endCxn id="97" idx="0"/>
          </p:cNvCxnSpPr>
          <p:nvPr/>
        </p:nvCxnSpPr>
        <p:spPr>
          <a:xfrm>
            <a:off x="3126923" y="6731206"/>
            <a:ext cx="0" cy="2333120"/>
          </a:xfrm>
          <a:prstGeom prst="line">
            <a:avLst/>
          </a:prstGeom>
          <a:ln>
            <a:solidFill>
              <a:srgbClr val="7F38BA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Connector 246"/>
          <p:cNvCxnSpPr>
            <a:stCxn id="97" idx="4"/>
          </p:cNvCxnSpPr>
          <p:nvPr/>
        </p:nvCxnSpPr>
        <p:spPr>
          <a:xfrm>
            <a:off x="3126923" y="9385270"/>
            <a:ext cx="0" cy="679480"/>
          </a:xfrm>
          <a:prstGeom prst="line">
            <a:avLst/>
          </a:prstGeom>
          <a:ln>
            <a:solidFill>
              <a:srgbClr val="7F38BA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1" name="Picture 25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996" y="9034641"/>
            <a:ext cx="166665" cy="166665"/>
          </a:xfrm>
          <a:prstGeom prst="rect">
            <a:avLst/>
          </a:prstGeom>
        </p:spPr>
      </p:pic>
      <p:pic>
        <p:nvPicPr>
          <p:cNvPr id="252" name="Picture 25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996" y="9344198"/>
            <a:ext cx="166665" cy="166665"/>
          </a:xfrm>
          <a:prstGeom prst="rect">
            <a:avLst/>
          </a:prstGeom>
        </p:spPr>
      </p:pic>
      <p:pic>
        <p:nvPicPr>
          <p:cNvPr id="253" name="Picture 25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995" y="9653755"/>
            <a:ext cx="166665" cy="166665"/>
          </a:xfrm>
          <a:prstGeom prst="rect">
            <a:avLst/>
          </a:prstGeom>
        </p:spPr>
      </p:pic>
      <p:pic>
        <p:nvPicPr>
          <p:cNvPr id="254" name="Picture 25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994" y="8551576"/>
            <a:ext cx="166665" cy="166665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 rotWithShape="1">
          <a:blip r:embed="rId10"/>
          <a:srcRect l="10697" r="23153"/>
          <a:stretch/>
        </p:blipFill>
        <p:spPr>
          <a:xfrm>
            <a:off x="4690196" y="224939"/>
            <a:ext cx="2051926" cy="2070380"/>
          </a:xfrm>
          <a:prstGeom prst="ellipse">
            <a:avLst/>
          </a:prstGeom>
          <a:ln w="28575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985441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645443-5F16-9244-A209-BAE520965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367" y="878559"/>
            <a:ext cx="6673044" cy="849018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s-ES" b="1" dirty="0"/>
              <a:t>Cher </a:t>
            </a:r>
            <a:r>
              <a:rPr lang="es-ES" b="1" dirty="0" err="1"/>
              <a:t>candidat</a:t>
            </a:r>
            <a:r>
              <a:rPr lang="es-ES" b="1" dirty="0"/>
              <a:t>,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Merci d'avoir téléchargé ce modèle depuis notre site Web. Nous espérons que cela vous aidera à créer votre CV. Prenez le temps de rédiger votre CV avec soin, car il décrit votre parcours professionnel et votre personnalité.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N'oubliez pas qu'une bonne candidature est une candidature personnalisée ! Si vous avez besoin d'autres modèles de CV, n’hésitez pas à retourner sur notre site Web: </a:t>
            </a:r>
            <a:r>
              <a:rPr lang="fr-FR" dirty="0">
                <a:hlinkClick r:id="rId2"/>
              </a:rPr>
              <a:t>HTTPS://WWW.EXEMPLEDECV.COM</a:t>
            </a:r>
            <a:r>
              <a:rPr lang="fr-FR" dirty="0"/>
              <a:t> 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Copyright EXEMPLEDECV.COM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Les contenus publiés sur notre site (modèles de CV, modèles de lettres, articles, etc.) sont la propriété de </a:t>
            </a:r>
            <a:r>
              <a:rPr lang="fr-FR" dirty="0" err="1"/>
              <a:t>EXEMPLEDECV.com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>
                <a:solidFill>
                  <a:srgbClr val="00B050"/>
                </a:solidFill>
              </a:rPr>
              <a:t>O</a:t>
            </a:r>
            <a:r>
              <a:rPr lang="fr-FR" dirty="0"/>
              <a:t>     Leur utilisation est limitée à un usage strictement personnel.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	Il est interdit de les diffuser, de les publier ou de les redistribuer sans notre accord.</a:t>
            </a:r>
            <a:endParaRPr lang="es-ES" dirty="0"/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    Il est également interdit de donner accès au lien de téléchargement ou au lien d'édition.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Contenu présenté dans 180 pays devant un huissier de justice. Reproduction strictement interdite, même partielle. Limité à un usage strictement personnel.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Les modèles disponibles sur notre site Web sont fournis «tels quels» et sans garantie.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5946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398</TotalTime>
  <Words>548</Words>
  <Application>Microsoft Macintosh PowerPoint</Application>
  <PresentationFormat>Personnalisé</PresentationFormat>
  <Paragraphs>79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Office Theme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Md. Mohsin Alam</dc:creator>
  <cp:lastModifiedBy>Axel Maille</cp:lastModifiedBy>
  <cp:revision>128</cp:revision>
  <dcterms:created xsi:type="dcterms:W3CDTF">2015-04-27T10:39:12Z</dcterms:created>
  <dcterms:modified xsi:type="dcterms:W3CDTF">2024-12-18T23:33:14Z</dcterms:modified>
</cp:coreProperties>
</file>