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73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298"/>
    <a:srgbClr val="F5F4EF"/>
    <a:srgbClr val="939393"/>
    <a:srgbClr val="574C3C"/>
    <a:srgbClr val="F5EBDF"/>
    <a:srgbClr val="766B64"/>
    <a:srgbClr val="EED7B7"/>
    <a:srgbClr val="106164"/>
    <a:srgbClr val="179498"/>
    <a:srgbClr val="FDF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5FFC2-4D7C-3644-8BA0-57501576FD3E}" v="1" dt="2020-11-23T23:57:19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88844" autoAdjust="0"/>
  </p:normalViewPr>
  <p:slideViewPr>
    <p:cSldViewPr snapToGrid="0">
      <p:cViewPr varScale="1">
        <p:scale>
          <a:sx n="78" d="100"/>
          <a:sy n="78" d="100"/>
        </p:scale>
        <p:origin x="38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0753326B-D409-0A4E-9700-42A0EF502E26}"/>
    <pc:docChg chg="delSld">
      <pc:chgData name="Axel Maille" userId="065ad68c099279a8" providerId="LiveId" clId="{0753326B-D409-0A4E-9700-42A0EF502E26}" dt="2020-11-24T00:07:40.180" v="1" actId="2696"/>
      <pc:docMkLst>
        <pc:docMk/>
      </pc:docMkLst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4199610493" sldId="256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803208813" sldId="257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2015431844" sldId="258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2887189677" sldId="259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790537959" sldId="260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3753847596" sldId="261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1984237732" sldId="262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1022654195" sldId="263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3901952173" sldId="264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2021030312" sldId="265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71089635" sldId="266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910647142" sldId="267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1881327130" sldId="268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458271323" sldId="269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4064658372" sldId="270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4202321688" sldId="271"/>
        </pc:sldMkLst>
      </pc:sldChg>
      <pc:sldChg chg="del">
        <pc:chgData name="Axel Maille" userId="065ad68c099279a8" providerId="LiveId" clId="{0753326B-D409-0A4E-9700-42A0EF502E26}" dt="2020-11-24T00:07:38.401" v="0" actId="2696"/>
        <pc:sldMkLst>
          <pc:docMk/>
          <pc:sldMk cId="2467770945" sldId="272"/>
        </pc:sldMkLst>
      </pc:sldChg>
      <pc:sldChg chg="del">
        <pc:chgData name="Axel Maille" userId="065ad68c099279a8" providerId="LiveId" clId="{0753326B-D409-0A4E-9700-42A0EF502E26}" dt="2020-11-24T00:07:40.180" v="1" actId="2696"/>
        <pc:sldMkLst>
          <pc:docMk/>
          <pc:sldMk cId="3455188121" sldId="274"/>
        </pc:sldMkLst>
      </pc:sldChg>
      <pc:sldChg chg="del">
        <pc:chgData name="Axel Maille" userId="065ad68c099279a8" providerId="LiveId" clId="{0753326B-D409-0A4E-9700-42A0EF502E26}" dt="2020-11-24T00:07:40.180" v="1" actId="2696"/>
        <pc:sldMkLst>
          <pc:docMk/>
          <pc:sldMk cId="2344689879" sldId="275"/>
        </pc:sldMkLst>
      </pc:sldChg>
    </pc:docChg>
  </pc:docChgLst>
  <pc:docChgLst>
    <pc:chgData name="Axel Maille" userId="065ad68c099279a8" providerId="LiveId" clId="{38B5FFC2-4D7C-3644-8BA0-57501576FD3E}"/>
    <pc:docChg chg="modSld">
      <pc:chgData name="Axel Maille" userId="065ad68c099279a8" providerId="LiveId" clId="{38B5FFC2-4D7C-3644-8BA0-57501576FD3E}" dt="2020-11-23T23:57:23.366" v="2"/>
      <pc:docMkLst>
        <pc:docMk/>
      </pc:docMkLst>
      <pc:sldChg chg="addSp delSp modSp mod">
        <pc:chgData name="Axel Maille" userId="065ad68c099279a8" providerId="LiveId" clId="{38B5FFC2-4D7C-3644-8BA0-57501576FD3E}" dt="2020-11-23T23:57:23.366" v="2"/>
        <pc:sldMkLst>
          <pc:docMk/>
          <pc:sldMk cId="4199610493" sldId="256"/>
        </pc:sldMkLst>
        <pc:spChg chg="add del mod">
          <ac:chgData name="Axel Maille" userId="065ad68c099279a8" providerId="LiveId" clId="{38B5FFC2-4D7C-3644-8BA0-57501576FD3E}" dt="2020-11-23T23:57:23.366" v="2"/>
          <ac:spMkLst>
            <pc:docMk/>
            <pc:sldMk cId="4199610493" sldId="256"/>
            <ac:spMk id="2" creationId="{8BBEC056-3AD3-0142-BD04-6997370E30CE}"/>
          </ac:spMkLst>
        </pc:spChg>
      </pc:sldChg>
    </pc:docChg>
  </pc:docChgLst>
  <pc:docChgLst>
    <pc:chgData name="Axel Maille" userId="065ad68c099279a8" providerId="LiveId" clId="{6FC699A3-5C34-8149-B899-834641D3DBBA}"/>
    <pc:docChg chg="modSld">
      <pc:chgData name="Axel Maille" userId="065ad68c099279a8" providerId="LiveId" clId="{6FC699A3-5C34-8149-B899-834641D3DBBA}" dt="2019-12-20T08:33:19.092" v="36" actId="1076"/>
      <pc:docMkLst>
        <pc:docMk/>
      </pc:docMkLst>
      <pc:sldChg chg="modSp">
        <pc:chgData name="Axel Maille" userId="065ad68c099279a8" providerId="LiveId" clId="{6FC699A3-5C34-8149-B899-834641D3DBBA}" dt="2019-12-20T08:29:19.385" v="7" actId="1076"/>
        <pc:sldMkLst>
          <pc:docMk/>
          <pc:sldMk cId="4199610493" sldId="256"/>
        </pc:sldMkLst>
        <pc:spChg chg="mod">
          <ac:chgData name="Axel Maille" userId="065ad68c099279a8" providerId="LiveId" clId="{6FC699A3-5C34-8149-B899-834641D3DBBA}" dt="2019-12-20T08:29:06.200" v="2" actId="1076"/>
          <ac:spMkLst>
            <pc:docMk/>
            <pc:sldMk cId="4199610493" sldId="256"/>
            <ac:spMk id="5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9:12.657" v="4" actId="1076"/>
          <ac:spMkLst>
            <pc:docMk/>
            <pc:sldMk cId="4199610493" sldId="256"/>
            <ac:spMk id="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9:19.385" v="7" actId="1076"/>
          <ac:spMkLst>
            <pc:docMk/>
            <pc:sldMk cId="4199610493" sldId="256"/>
            <ac:spMk id="13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28:58.024" v="0" actId="14100"/>
          <ac:spMkLst>
            <pc:docMk/>
            <pc:sldMk cId="4199610493" sldId="256"/>
            <ac:spMk id="25" creationId="{00000000-0000-0000-0000-000000000000}"/>
          </ac:spMkLst>
        </pc:spChg>
        <pc:picChg chg="mod">
          <ac:chgData name="Axel Maille" userId="065ad68c099279a8" providerId="LiveId" clId="{6FC699A3-5C34-8149-B899-834641D3DBBA}" dt="2019-12-20T08:29:03.409" v="1" actId="1076"/>
          <ac:picMkLst>
            <pc:docMk/>
            <pc:sldMk cId="4199610493" sldId="256"/>
            <ac:picMk id="1026" creationId="{00000000-0000-0000-0000-000000000000}"/>
          </ac:picMkLst>
        </pc:picChg>
        <pc:cxnChg chg="mod">
          <ac:chgData name="Axel Maille" userId="065ad68c099279a8" providerId="LiveId" clId="{6FC699A3-5C34-8149-B899-834641D3DBBA}" dt="2019-12-20T08:29:08.607" v="3" actId="1076"/>
          <ac:cxnSpMkLst>
            <pc:docMk/>
            <pc:sldMk cId="4199610493" sldId="256"/>
            <ac:cxnSpMk id="18" creationId="{00000000-0000-0000-0000-000000000000}"/>
          </ac:cxnSpMkLst>
        </pc:cxnChg>
      </pc:sldChg>
      <pc:sldChg chg="modSp">
        <pc:chgData name="Axel Maille" userId="065ad68c099279a8" providerId="LiveId" clId="{6FC699A3-5C34-8149-B899-834641D3DBBA}" dt="2019-12-20T08:30:34.588" v="19" actId="14100"/>
        <pc:sldMkLst>
          <pc:docMk/>
          <pc:sldMk cId="1022654195" sldId="263"/>
        </pc:sldMkLst>
        <pc:spChg chg="mod">
          <ac:chgData name="Axel Maille" userId="065ad68c099279a8" providerId="LiveId" clId="{6FC699A3-5C34-8149-B899-834641D3DBBA}" dt="2019-12-20T08:30:27.315" v="18" actId="14100"/>
          <ac:spMkLst>
            <pc:docMk/>
            <pc:sldMk cId="1022654195" sldId="263"/>
            <ac:spMk id="4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34.588" v="19" actId="14100"/>
          <ac:spMkLst>
            <pc:docMk/>
            <pc:sldMk cId="1022654195" sldId="263"/>
            <ac:spMk id="60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0:04.432" v="11" actId="14100"/>
        <pc:sldMkLst>
          <pc:docMk/>
          <pc:sldMk cId="2021030312" sldId="265"/>
        </pc:sldMkLst>
        <pc:spChg chg="mod">
          <ac:chgData name="Axel Maille" userId="065ad68c099279a8" providerId="LiveId" clId="{6FC699A3-5C34-8149-B899-834641D3DBBA}" dt="2019-12-20T08:29:54.396" v="9" actId="14100"/>
          <ac:spMkLst>
            <pc:docMk/>
            <pc:sldMk cId="2021030312" sldId="265"/>
            <ac:spMk id="3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04.432" v="11" actId="14100"/>
          <ac:spMkLst>
            <pc:docMk/>
            <pc:sldMk cId="2021030312" sldId="265"/>
            <ac:spMk id="2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0:02.036" v="10" actId="14100"/>
          <ac:spMkLst>
            <pc:docMk/>
            <pc:sldMk cId="2021030312" sldId="265"/>
            <ac:spMk id="26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1:25.523" v="21" actId="14100"/>
        <pc:sldMkLst>
          <pc:docMk/>
          <pc:sldMk cId="71089635" sldId="266"/>
        </pc:sldMkLst>
        <pc:spChg chg="mod">
          <ac:chgData name="Axel Maille" userId="065ad68c099279a8" providerId="LiveId" clId="{6FC699A3-5C34-8149-B899-834641D3DBBA}" dt="2019-12-20T08:31:25.523" v="21" actId="14100"/>
          <ac:spMkLst>
            <pc:docMk/>
            <pc:sldMk cId="71089635" sldId="266"/>
            <ac:spMk id="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1:21.079" v="20" actId="14100"/>
          <ac:spMkLst>
            <pc:docMk/>
            <pc:sldMk cId="71089635" sldId="266"/>
            <ac:spMk id="29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2:27.440" v="28" actId="255"/>
        <pc:sldMkLst>
          <pc:docMk/>
          <pc:sldMk cId="2467770945" sldId="272"/>
        </pc:sldMkLst>
        <pc:spChg chg="mod">
          <ac:chgData name="Axel Maille" userId="065ad68c099279a8" providerId="LiveId" clId="{6FC699A3-5C34-8149-B899-834641D3DBBA}" dt="2019-12-20T08:31:59.004" v="22" actId="14100"/>
          <ac:spMkLst>
            <pc:docMk/>
            <pc:sldMk cId="2467770945" sldId="272"/>
            <ac:spMk id="5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18.500" v="24" actId="255"/>
          <ac:spMkLst>
            <pc:docMk/>
            <pc:sldMk cId="2467770945" sldId="272"/>
            <ac:spMk id="9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0.951" v="25" actId="255"/>
          <ac:spMkLst>
            <pc:docMk/>
            <pc:sldMk cId="2467770945" sldId="272"/>
            <ac:spMk id="1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15.197" v="23" actId="255"/>
          <ac:spMkLst>
            <pc:docMk/>
            <pc:sldMk cId="2467770945" sldId="272"/>
            <ac:spMk id="19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3.204" v="26" actId="255"/>
          <ac:spMkLst>
            <pc:docMk/>
            <pc:sldMk cId="2467770945" sldId="272"/>
            <ac:spMk id="30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5.423" v="27" actId="255"/>
          <ac:spMkLst>
            <pc:docMk/>
            <pc:sldMk cId="2467770945" sldId="272"/>
            <ac:spMk id="37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2:27.440" v="28" actId="255"/>
          <ac:spMkLst>
            <pc:docMk/>
            <pc:sldMk cId="2467770945" sldId="272"/>
            <ac:spMk id="40" creationId="{00000000-0000-0000-0000-000000000000}"/>
          </ac:spMkLst>
        </pc:spChg>
      </pc:sldChg>
      <pc:sldChg chg="modSp">
        <pc:chgData name="Axel Maille" userId="065ad68c099279a8" providerId="LiveId" clId="{6FC699A3-5C34-8149-B899-834641D3DBBA}" dt="2019-12-20T08:33:19.092" v="36" actId="1076"/>
        <pc:sldMkLst>
          <pc:docMk/>
          <pc:sldMk cId="2344689879" sldId="275"/>
        </pc:sldMkLst>
        <pc:spChg chg="mod">
          <ac:chgData name="Axel Maille" userId="065ad68c099279a8" providerId="LiveId" clId="{6FC699A3-5C34-8149-B899-834641D3DBBA}" dt="2019-12-20T08:33:03.697" v="33" actId="255"/>
          <ac:spMkLst>
            <pc:docMk/>
            <pc:sldMk cId="2344689879" sldId="275"/>
            <ac:spMk id="2" creationId="{00000000-0000-0000-0000-000000000000}"/>
          </ac:spMkLst>
        </pc:spChg>
        <pc:spChg chg="mod">
          <ac:chgData name="Axel Maille" userId="065ad68c099279a8" providerId="LiveId" clId="{6FC699A3-5C34-8149-B899-834641D3DBBA}" dt="2019-12-20T08:33:12.207" v="35" actId="1076"/>
          <ac:spMkLst>
            <pc:docMk/>
            <pc:sldMk cId="2344689879" sldId="275"/>
            <ac:spMk id="3" creationId="{00000000-0000-0000-0000-000000000000}"/>
          </ac:spMkLst>
        </pc:spChg>
        <pc:grpChg chg="mod">
          <ac:chgData name="Axel Maille" userId="065ad68c099279a8" providerId="LiveId" clId="{6FC699A3-5C34-8149-B899-834641D3DBBA}" dt="2019-12-20T08:33:19.092" v="36" actId="1076"/>
          <ac:grpSpMkLst>
            <pc:docMk/>
            <pc:sldMk cId="2344689879" sldId="275"/>
            <ac:grpSpMk id="9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860E4-5A21-483D-B7C3-7026C59E8946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DC9BA-6F2F-4BE8-9CC5-483EB1586FDE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939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DC9BA-6F2F-4BE8-9CC5-483EB1586FD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3138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874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490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19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519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211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911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9309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713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702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0518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94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91E3F-C19A-46A8-B50F-3577DAC4CE00}" type="datetimeFigureOut">
              <a:rPr lang="en-SG" smtClean="0"/>
              <a:t>19/12/24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F355F-55F7-492A-8D8B-7A7AD14B4959}" type="slidenum">
              <a:rPr lang="en-SG" smtClean="0"/>
              <a:t>‹N°›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53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09661" y="2570922"/>
            <a:ext cx="23191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9661" y="2941983"/>
            <a:ext cx="231913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rPr>
              <a:t>. </a:t>
            </a:r>
          </a:p>
          <a:p>
            <a:endParaRPr lang="en-SG" sz="1100" dirty="0">
              <a:solidFill>
                <a:srgbClr val="766B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9661" y="6068989"/>
            <a:ext cx="23191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PERSONNALITE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09661" y="6510388"/>
            <a:ext cx="23191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endParaRPr lang="en-SG" sz="1100" dirty="0">
              <a:solidFill>
                <a:srgbClr val="766B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09661" y="4464964"/>
            <a:ext cx="23191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360811" y="4836025"/>
            <a:ext cx="2288467" cy="826701"/>
            <a:chOff x="4360811" y="4836025"/>
            <a:chExt cx="2288467" cy="826701"/>
          </a:xfrm>
        </p:grpSpPr>
        <p:sp>
          <p:nvSpPr>
            <p:cNvPr id="10" name="TextBox 9"/>
            <p:cNvSpPr txBox="1"/>
            <p:nvPr/>
          </p:nvSpPr>
          <p:spPr>
            <a:xfrm>
              <a:off x="4477699" y="4836025"/>
              <a:ext cx="2171579" cy="826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n-SG" sz="1100" dirty="0">
                  <a:solidFill>
                    <a:srgbClr val="766B64"/>
                  </a:solidFill>
                  <a:latin typeface="Calibri" panose="020F0502020204030204" pitchFamily="34" charset="0"/>
                  <a:ea typeface="PT Sans" panose="020B0503020203020204" pitchFamily="34" charset="0"/>
                  <a:cs typeface="Calibri" panose="020F0502020204030204" pitchFamily="34" charset="0"/>
                </a:rPr>
                <a:t>01 02 03 04 05</a:t>
              </a:r>
            </a:p>
            <a:p>
              <a:pPr algn="r">
                <a:lnSpc>
                  <a:spcPct val="150000"/>
                </a:lnSpc>
              </a:pPr>
              <a:r>
                <a:rPr lang="en-SG" sz="1100" dirty="0" err="1">
                  <a:solidFill>
                    <a:srgbClr val="766B64"/>
                  </a:solidFill>
                  <a:latin typeface="Calibri" panose="020F0502020204030204" pitchFamily="34" charset="0"/>
                  <a:ea typeface="PT Sans" panose="020B0503020203020204" pitchFamily="34" charset="0"/>
                  <a:cs typeface="Calibri" panose="020F0502020204030204" pitchFamily="34" charset="0"/>
                </a:rPr>
                <a:t>mail@mail.com</a:t>
              </a:r>
              <a:endPara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PT Sans" panose="020B0503020203020204" pitchFamily="34" charset="0"/>
                <a:cs typeface="Calibri" panose="020F0502020204030204" pitchFamily="34" charset="0"/>
              </a:endParaRPr>
            </a:p>
            <a:p>
              <a:pPr algn="r">
                <a:lnSpc>
                  <a:spcPct val="150000"/>
                </a:lnSpc>
              </a:pPr>
              <a:r>
                <a:rPr lang="en-SG" sz="1100" dirty="0">
                  <a:solidFill>
                    <a:srgbClr val="766B64"/>
                  </a:solidFill>
                  <a:latin typeface="Calibri" panose="020F0502020204030204" pitchFamily="34" charset="0"/>
                  <a:ea typeface="PT Sans" panose="020B0503020203020204" pitchFamily="34" charset="0"/>
                  <a:cs typeface="Calibri" panose="020F0502020204030204" pitchFamily="34" charset="0"/>
                </a:rPr>
                <a:t>1 rue de la </a:t>
              </a:r>
              <a:r>
                <a:rPr lang="en-SG" sz="1100" dirty="0" err="1">
                  <a:solidFill>
                    <a:srgbClr val="766B64"/>
                  </a:solidFill>
                  <a:latin typeface="Calibri" panose="020F0502020204030204" pitchFamily="34" charset="0"/>
                  <a:ea typeface="PT Sans" panose="020B0503020203020204" pitchFamily="34" charset="0"/>
                  <a:cs typeface="Calibri" panose="020F0502020204030204" pitchFamily="34" charset="0"/>
                </a:rPr>
                <a:t>Réussite</a:t>
              </a:r>
              <a:r>
                <a:rPr lang="en-SG" sz="1100" dirty="0">
                  <a:solidFill>
                    <a:srgbClr val="766B64"/>
                  </a:solidFill>
                  <a:latin typeface="Calibri" panose="020F0502020204030204" pitchFamily="34" charset="0"/>
                  <a:ea typeface="PT Sans" panose="020B0503020203020204" pitchFamily="34" charset="0"/>
                  <a:cs typeface="Calibri" panose="020F0502020204030204" pitchFamily="34" charset="0"/>
                </a:rPr>
                <a:t> 75012 Paris</a:t>
              </a:r>
            </a:p>
          </p:txBody>
        </p:sp>
        <p:pic>
          <p:nvPicPr>
            <p:cNvPr id="11" name="Picture 10" descr="Image result for phone icon 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9365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0811" y="4931907"/>
              <a:ext cx="335523" cy="176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Image result for email icon 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9278" y="5224456"/>
              <a:ext cx="158589" cy="113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Image result for address icon 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5366" y="5461150"/>
              <a:ext cx="146412" cy="1868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Box 13"/>
          <p:cNvSpPr txBox="1"/>
          <p:nvPr/>
        </p:nvSpPr>
        <p:spPr>
          <a:xfrm>
            <a:off x="4409661" y="7755074"/>
            <a:ext cx="231913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86507" y="703047"/>
            <a:ext cx="3188677" cy="1081571"/>
            <a:chOff x="486507" y="632709"/>
            <a:chExt cx="3188677" cy="108157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86154" y="1289540"/>
              <a:ext cx="2989384" cy="0"/>
            </a:xfrm>
            <a:prstGeom prst="line">
              <a:avLst/>
            </a:prstGeom>
            <a:ln>
              <a:solidFill>
                <a:srgbClr val="766B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86507" y="632709"/>
              <a:ext cx="31886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olidFill>
                    <a:srgbClr val="766B6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Rachelle LEFONT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6154" y="1437281"/>
              <a:ext cx="29893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spc="300" dirty="0">
                  <a:solidFill>
                    <a:srgbClr val="766B6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TITRE DE POSTE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28954" y="2570922"/>
            <a:ext cx="3903784" cy="276999"/>
          </a:xfrm>
          <a:prstGeom prst="rect">
            <a:avLst/>
          </a:prstGeom>
          <a:solidFill>
            <a:srgbClr val="EED7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EXPEREINCE PROFESSIONNELLE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954" y="3041497"/>
            <a:ext cx="39248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spc="3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SOCIETE- VILLE</a:t>
            </a:r>
          </a:p>
          <a:p>
            <a:endParaRPr lang="en-SG" sz="1100" b="1" spc="300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Titre de poste // Juin 22 – Mai 24	</a:t>
            </a:r>
          </a:p>
          <a:p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8953" y="7589343"/>
            <a:ext cx="3903784" cy="276999"/>
          </a:xfrm>
          <a:prstGeom prst="rect">
            <a:avLst/>
          </a:prstGeom>
          <a:solidFill>
            <a:srgbClr val="EED7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1200" spc="300" dirty="0">
                <a:solidFill>
                  <a:srgbClr val="766B6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8954" y="8075294"/>
            <a:ext cx="39248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spc="3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QUALIFICATION (2018)</a:t>
            </a:r>
          </a:p>
          <a:p>
            <a:endParaRPr lang="en-SG" sz="1100" b="1" spc="300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Institution</a:t>
            </a:r>
          </a:p>
          <a:p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22">
            <a:extLst>
              <a:ext uri="{FF2B5EF4-FFF2-40B4-BE49-F238E27FC236}">
                <a16:creationId xmlns:a16="http://schemas.microsoft.com/office/drawing/2014/main" id="{4B5DE373-1D8E-8225-7451-694CA642DA6C}"/>
              </a:ext>
            </a:extLst>
          </p:cNvPr>
          <p:cNvSpPr txBox="1"/>
          <p:nvPr/>
        </p:nvSpPr>
        <p:spPr>
          <a:xfrm>
            <a:off x="128954" y="4521139"/>
            <a:ext cx="39248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spc="3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SOCIETE- VILLE</a:t>
            </a:r>
          </a:p>
          <a:p>
            <a:endParaRPr lang="en-SG" sz="1100" b="1" spc="300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Titre de poste // Juin 22 – Mai 24	</a:t>
            </a:r>
          </a:p>
          <a:p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22">
            <a:extLst>
              <a:ext uri="{FF2B5EF4-FFF2-40B4-BE49-F238E27FC236}">
                <a16:creationId xmlns:a16="http://schemas.microsoft.com/office/drawing/2014/main" id="{5E47D807-CC85-9D51-BF43-E5ECAB36BF9D}"/>
              </a:ext>
            </a:extLst>
          </p:cNvPr>
          <p:cNvSpPr txBox="1"/>
          <p:nvPr/>
        </p:nvSpPr>
        <p:spPr>
          <a:xfrm>
            <a:off x="128954" y="6002557"/>
            <a:ext cx="39248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spc="3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SOCIETE- VILLE</a:t>
            </a:r>
          </a:p>
          <a:p>
            <a:endParaRPr lang="en-SG" sz="1100" b="1" spc="300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Titre de poste // Juin 22 – Mai 24	</a:t>
            </a:r>
          </a:p>
          <a:p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6">
            <a:extLst>
              <a:ext uri="{FF2B5EF4-FFF2-40B4-BE49-F238E27FC236}">
                <a16:creationId xmlns:a16="http://schemas.microsoft.com/office/drawing/2014/main" id="{5678EC30-3471-16E7-B01B-BA9BE90A1421}"/>
              </a:ext>
            </a:extLst>
          </p:cNvPr>
          <p:cNvSpPr txBox="1"/>
          <p:nvPr/>
        </p:nvSpPr>
        <p:spPr>
          <a:xfrm>
            <a:off x="4360811" y="8329209"/>
            <a:ext cx="23191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dui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solidFill>
                  <a:srgbClr val="766B64"/>
                </a:solidFill>
                <a:latin typeface="Calibri" panose="020F0502020204030204" pitchFamily="34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endParaRPr lang="en-SG" sz="1100" i="1" dirty="0">
              <a:solidFill>
                <a:srgbClr val="766B64"/>
              </a:solidFill>
              <a:latin typeface="Calibri" panose="020F0502020204030204" pitchFamily="34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endParaRPr lang="en-SG" sz="1100" dirty="0">
              <a:solidFill>
                <a:srgbClr val="766B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" name="Image 29" descr="Une image contenant Visage humain, personne, habits, sourire&#10;&#10;Description générée automatiquement">
            <a:extLst>
              <a:ext uri="{FF2B5EF4-FFF2-40B4-BE49-F238E27FC236}">
                <a16:creationId xmlns:a16="http://schemas.microsoft.com/office/drawing/2014/main" id="{04226394-1078-5437-1419-03F01F6986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r="10093"/>
          <a:stretch/>
        </p:blipFill>
        <p:spPr>
          <a:xfrm>
            <a:off x="4601778" y="370931"/>
            <a:ext cx="1849558" cy="1853437"/>
          </a:xfrm>
          <a:prstGeom prst="ellipse">
            <a:avLst/>
          </a:prstGeom>
          <a:ln w="254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4620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673" y="814229"/>
            <a:ext cx="6184434" cy="7868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594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478</Words>
  <Application>Microsoft Macintosh PowerPoint</Application>
  <PresentationFormat>Format A4 (210 x 297 mm)</PresentationFormat>
  <Paragraphs>65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Lee</dc:creator>
  <cp:lastModifiedBy>Axel Maille</cp:lastModifiedBy>
  <cp:revision>64</cp:revision>
  <dcterms:created xsi:type="dcterms:W3CDTF">2019-08-03T12:46:31Z</dcterms:created>
  <dcterms:modified xsi:type="dcterms:W3CDTF">2024-12-18T23:17:38Z</dcterms:modified>
</cp:coreProperties>
</file>