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671"/>
    <a:srgbClr val="ECC376"/>
    <a:srgbClr val="A1B8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>
        <p:scale>
          <a:sx n="75" d="100"/>
          <a:sy n="75" d="100"/>
        </p:scale>
        <p:origin x="36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72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45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99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06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7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64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722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15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330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23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84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227B9D-01C1-8D4E-A8DC-02CD6200AA41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C7EAC5-BEC1-0D4E-A015-5BF9037FF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94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Rectangle 140">
            <a:extLst>
              <a:ext uri="{FF2B5EF4-FFF2-40B4-BE49-F238E27FC236}">
                <a16:creationId xmlns:a16="http://schemas.microsoft.com/office/drawing/2014/main" id="{E0F0B4F8-5985-4416-B417-5E2E16B8E0CB}"/>
              </a:ext>
            </a:extLst>
          </p:cNvPr>
          <p:cNvSpPr/>
          <p:nvPr/>
        </p:nvSpPr>
        <p:spPr>
          <a:xfrm>
            <a:off x="-1" y="0"/>
            <a:ext cx="2810934" cy="10691813"/>
          </a:xfrm>
          <a:prstGeom prst="rect">
            <a:avLst/>
          </a:prstGeom>
          <a:solidFill>
            <a:srgbClr val="FC86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2" name="ZoneTexte 141">
            <a:extLst>
              <a:ext uri="{FF2B5EF4-FFF2-40B4-BE49-F238E27FC236}">
                <a16:creationId xmlns:a16="http://schemas.microsoft.com/office/drawing/2014/main" id="{3EF741B9-BA08-B391-09D4-19F35C2C6018}"/>
              </a:ext>
            </a:extLst>
          </p:cNvPr>
          <p:cNvSpPr txBox="1"/>
          <p:nvPr/>
        </p:nvSpPr>
        <p:spPr>
          <a:xfrm>
            <a:off x="287080" y="3008465"/>
            <a:ext cx="1972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 : 06 10 12 13 14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Mail : mail@mail.com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Adr</a:t>
            </a: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20 rue Réussite </a:t>
            </a:r>
            <a:b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75012 Paris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: </a:t>
            </a:r>
            <a:r>
              <a:rPr lang="fr-FR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Linkdein.com</a:t>
            </a:r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/profil</a:t>
            </a:r>
          </a:p>
        </p:txBody>
      </p:sp>
      <p:sp>
        <p:nvSpPr>
          <p:cNvPr id="143" name="ZoneTexte 142">
            <a:extLst>
              <a:ext uri="{FF2B5EF4-FFF2-40B4-BE49-F238E27FC236}">
                <a16:creationId xmlns:a16="http://schemas.microsoft.com/office/drawing/2014/main" id="{7F9AAABE-C28E-7F12-2CD9-704C9FF48325}"/>
              </a:ext>
            </a:extLst>
          </p:cNvPr>
          <p:cNvSpPr txBox="1"/>
          <p:nvPr/>
        </p:nvSpPr>
        <p:spPr>
          <a:xfrm>
            <a:off x="274117" y="2612117"/>
            <a:ext cx="875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2CD38454-FA8F-9749-74F2-C0BD207BAC25}"/>
              </a:ext>
            </a:extLst>
          </p:cNvPr>
          <p:cNvSpPr txBox="1"/>
          <p:nvPr/>
        </p:nvSpPr>
        <p:spPr>
          <a:xfrm>
            <a:off x="311414" y="4244994"/>
            <a:ext cx="1289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COMPETENCES</a:t>
            </a:r>
          </a:p>
        </p:txBody>
      </p:sp>
      <p:sp>
        <p:nvSpPr>
          <p:cNvPr id="145" name="ZoneTexte 144">
            <a:extLst>
              <a:ext uri="{FF2B5EF4-FFF2-40B4-BE49-F238E27FC236}">
                <a16:creationId xmlns:a16="http://schemas.microsoft.com/office/drawing/2014/main" id="{14A6E281-4C6D-066A-83D5-A818485F72A7}"/>
              </a:ext>
            </a:extLst>
          </p:cNvPr>
          <p:cNvSpPr txBox="1"/>
          <p:nvPr/>
        </p:nvSpPr>
        <p:spPr>
          <a:xfrm>
            <a:off x="324607" y="4649737"/>
            <a:ext cx="2213361" cy="1725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latin typeface="Calibri"/>
                <a:cs typeface="Calibri"/>
              </a:rPr>
              <a:t>Google Analytics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Photoshop Adobe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Management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Gestion de projet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Microsoft Office</a:t>
            </a:r>
          </a:p>
          <a:p>
            <a:pPr marL="171450" indent="-171450" algn="l">
              <a:lnSpc>
                <a:spcPct val="150000"/>
              </a:lnSpc>
              <a:buFontTx/>
              <a:buChar char="-"/>
            </a:pPr>
            <a:endParaRPr lang="fr-FR" sz="1200" b="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48CFA36E-71E7-43BE-F1EB-AB50B9C108CF}"/>
              </a:ext>
            </a:extLst>
          </p:cNvPr>
          <p:cNvSpPr txBox="1"/>
          <p:nvPr/>
        </p:nvSpPr>
        <p:spPr>
          <a:xfrm>
            <a:off x="367899" y="6291792"/>
            <a:ext cx="897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QUALITES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A4213D5A-21EE-6AF5-3694-36704E0B29A4}"/>
              </a:ext>
            </a:extLst>
          </p:cNvPr>
          <p:cNvSpPr txBox="1"/>
          <p:nvPr/>
        </p:nvSpPr>
        <p:spPr>
          <a:xfrm>
            <a:off x="381092" y="6696535"/>
            <a:ext cx="2213361" cy="1171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latin typeface="Calibri"/>
                <a:cs typeface="Calibri"/>
              </a:rPr>
              <a:t>Leadership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Management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latin typeface="Calibri"/>
                <a:cs typeface="Calibri"/>
              </a:rPr>
              <a:t>Organisé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Ponctuel</a:t>
            </a:r>
            <a:endParaRPr lang="fr-FR" sz="1200" b="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F701D2F2-5CE1-CE9C-7838-9C4D135102B0}"/>
              </a:ext>
            </a:extLst>
          </p:cNvPr>
          <p:cNvSpPr txBox="1"/>
          <p:nvPr/>
        </p:nvSpPr>
        <p:spPr>
          <a:xfrm>
            <a:off x="370000" y="8113849"/>
            <a:ext cx="877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LANGUES</a:t>
            </a:r>
          </a:p>
        </p:txBody>
      </p:sp>
      <p:sp>
        <p:nvSpPr>
          <p:cNvPr id="149" name="ZoneTexte 148">
            <a:extLst>
              <a:ext uri="{FF2B5EF4-FFF2-40B4-BE49-F238E27FC236}">
                <a16:creationId xmlns:a16="http://schemas.microsoft.com/office/drawing/2014/main" id="{E6007C59-B58D-D713-9660-8763E65894FA}"/>
              </a:ext>
            </a:extLst>
          </p:cNvPr>
          <p:cNvSpPr txBox="1"/>
          <p:nvPr/>
        </p:nvSpPr>
        <p:spPr>
          <a:xfrm>
            <a:off x="383193" y="8518592"/>
            <a:ext cx="2213361" cy="6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0" dirty="0">
                <a:solidFill>
                  <a:schemeClr val="bg1"/>
                </a:solidFill>
                <a:latin typeface="Calibri"/>
                <a:cs typeface="Calibri"/>
              </a:rPr>
              <a:t>Anglais : Niveau C1</a:t>
            </a: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Calibri"/>
                <a:cs typeface="Calibri"/>
              </a:rPr>
              <a:t>Allemand : Niveau B2</a:t>
            </a:r>
            <a:endParaRPr lang="fr-FR" sz="1200" b="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0" name="ZoneTexte 149">
            <a:extLst>
              <a:ext uri="{FF2B5EF4-FFF2-40B4-BE49-F238E27FC236}">
                <a16:creationId xmlns:a16="http://schemas.microsoft.com/office/drawing/2014/main" id="{7BF41B67-6788-2DA0-B4E6-F99BAFC0873B}"/>
              </a:ext>
            </a:extLst>
          </p:cNvPr>
          <p:cNvSpPr txBox="1"/>
          <p:nvPr/>
        </p:nvSpPr>
        <p:spPr>
          <a:xfrm>
            <a:off x="3236934" y="3617105"/>
            <a:ext cx="37818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N’hésitez pas à les quantifier. Lorem ipsum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sit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amet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sin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quanone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dolores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pec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darium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</a:t>
            </a:r>
            <a:r>
              <a:rPr lang="fr-FR" sz="1200" kern="1200" baseline="0" dirty="0" err="1">
                <a:effectLst/>
                <a:latin typeface="Calibri"/>
                <a:ea typeface="+mn-ea"/>
                <a:cs typeface="Calibri"/>
              </a:rPr>
              <a:t>lorimusta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.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151" name="ZoneTexte 150">
            <a:extLst>
              <a:ext uri="{FF2B5EF4-FFF2-40B4-BE49-F238E27FC236}">
                <a16:creationId xmlns:a16="http://schemas.microsoft.com/office/drawing/2014/main" id="{53549F09-7B74-0FCF-D020-758B083ACD1C}"/>
              </a:ext>
            </a:extLst>
          </p:cNvPr>
          <p:cNvSpPr txBox="1"/>
          <p:nvPr/>
        </p:nvSpPr>
        <p:spPr>
          <a:xfrm>
            <a:off x="3236934" y="3234990"/>
            <a:ext cx="2478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EXPERIENCE PROFESSIONNELLE</a:t>
            </a:r>
          </a:p>
        </p:txBody>
      </p:sp>
      <p:sp>
        <p:nvSpPr>
          <p:cNvPr id="152" name="ZoneTexte 151">
            <a:extLst>
              <a:ext uri="{FF2B5EF4-FFF2-40B4-BE49-F238E27FC236}">
                <a16:creationId xmlns:a16="http://schemas.microsoft.com/office/drawing/2014/main" id="{E6534CB1-66A1-A29B-E11B-F2E292868AE9}"/>
              </a:ext>
            </a:extLst>
          </p:cNvPr>
          <p:cNvSpPr txBox="1"/>
          <p:nvPr/>
        </p:nvSpPr>
        <p:spPr>
          <a:xfrm>
            <a:off x="3236934" y="5009422"/>
            <a:ext cx="37818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153" name="ZoneTexte 152">
            <a:extLst>
              <a:ext uri="{FF2B5EF4-FFF2-40B4-BE49-F238E27FC236}">
                <a16:creationId xmlns:a16="http://schemas.microsoft.com/office/drawing/2014/main" id="{3B940D68-703F-FF43-5FBE-2DC977B95673}"/>
              </a:ext>
            </a:extLst>
          </p:cNvPr>
          <p:cNvSpPr txBox="1"/>
          <p:nvPr/>
        </p:nvSpPr>
        <p:spPr>
          <a:xfrm>
            <a:off x="3236934" y="6032407"/>
            <a:ext cx="37818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POSTE - NOM ENTREPRISE </a:t>
            </a:r>
            <a:r>
              <a:rPr lang="en-US" sz="1200" b="1" kern="1200" baseline="0" dirty="0">
                <a:effectLst/>
                <a:latin typeface="Calibri"/>
                <a:ea typeface="+mn-ea"/>
                <a:cs typeface="Calibri"/>
              </a:rPr>
              <a:t>| </a:t>
            </a:r>
            <a:r>
              <a:rPr lang="en-US" sz="1200" b="1" kern="1200" dirty="0">
                <a:effectLst/>
                <a:latin typeface="Calibri"/>
                <a:ea typeface="+mn-ea"/>
                <a:cs typeface="Calibri"/>
              </a:rPr>
              <a:t>2000 – 2003</a:t>
            </a:r>
          </a:p>
          <a:p>
            <a:pPr algn="l"/>
            <a:r>
              <a:rPr lang="fr-FR" sz="1200" kern="1200" dirty="0">
                <a:effectLst/>
                <a:latin typeface="Calibri"/>
                <a:ea typeface="+mn-ea"/>
                <a:cs typeface="Calibri"/>
              </a:rPr>
              <a:t>Décrivez ici les fonctions que vous avez occupé pour ce poste. Décrivez également vos missions</a:t>
            </a:r>
            <a:r>
              <a:rPr lang="fr-FR" sz="1200" kern="1200" baseline="0" dirty="0">
                <a:effectLst/>
                <a:latin typeface="Calibri"/>
                <a:ea typeface="+mn-ea"/>
                <a:cs typeface="Calibri"/>
              </a:rPr>
              <a:t> et les résultats que vous avez obtenu. </a:t>
            </a:r>
            <a:endParaRPr lang="fr-FR" sz="1200" dirty="0">
              <a:effectLst/>
              <a:latin typeface="Calibri"/>
              <a:cs typeface="Calibri"/>
            </a:endParaRPr>
          </a:p>
        </p:txBody>
      </p:sp>
      <p:sp>
        <p:nvSpPr>
          <p:cNvPr id="154" name="ZoneTexte 153">
            <a:extLst>
              <a:ext uri="{FF2B5EF4-FFF2-40B4-BE49-F238E27FC236}">
                <a16:creationId xmlns:a16="http://schemas.microsoft.com/office/drawing/2014/main" id="{87F9DA64-E5BE-07C7-23A0-416922F34ADE}"/>
              </a:ext>
            </a:extLst>
          </p:cNvPr>
          <p:cNvSpPr txBox="1"/>
          <p:nvPr/>
        </p:nvSpPr>
        <p:spPr>
          <a:xfrm>
            <a:off x="3236934" y="7033460"/>
            <a:ext cx="1092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FORMATION</a:t>
            </a:r>
          </a:p>
        </p:txBody>
      </p:sp>
      <p:sp>
        <p:nvSpPr>
          <p:cNvPr id="155" name="ZoneTexte 154">
            <a:extLst>
              <a:ext uri="{FF2B5EF4-FFF2-40B4-BE49-F238E27FC236}">
                <a16:creationId xmlns:a16="http://schemas.microsoft.com/office/drawing/2014/main" id="{D91BEBCC-51A3-8066-FFB3-92396AB0E15B}"/>
              </a:ext>
            </a:extLst>
          </p:cNvPr>
          <p:cNvSpPr txBox="1"/>
          <p:nvPr/>
        </p:nvSpPr>
        <p:spPr>
          <a:xfrm>
            <a:off x="3236934" y="7428847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156" name="ZoneTexte 155">
            <a:extLst>
              <a:ext uri="{FF2B5EF4-FFF2-40B4-BE49-F238E27FC236}">
                <a16:creationId xmlns:a16="http://schemas.microsoft.com/office/drawing/2014/main" id="{B93BC271-8444-D224-FEDA-B5D9C3DA52DD}"/>
              </a:ext>
            </a:extLst>
          </p:cNvPr>
          <p:cNvSpPr txBox="1"/>
          <p:nvPr/>
        </p:nvSpPr>
        <p:spPr>
          <a:xfrm>
            <a:off x="3236934" y="8248310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157" name="ZoneTexte 156">
            <a:extLst>
              <a:ext uri="{FF2B5EF4-FFF2-40B4-BE49-F238E27FC236}">
                <a16:creationId xmlns:a16="http://schemas.microsoft.com/office/drawing/2014/main" id="{C1638CC9-ABC7-CC58-F6C0-1C2E8BF85EC9}"/>
              </a:ext>
            </a:extLst>
          </p:cNvPr>
          <p:cNvSpPr txBox="1"/>
          <p:nvPr/>
        </p:nvSpPr>
        <p:spPr>
          <a:xfrm>
            <a:off x="3236934" y="9066785"/>
            <a:ext cx="3781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 | 2000 – 2003</a:t>
            </a:r>
          </a:p>
          <a:p>
            <a:pPr algn="l"/>
            <a:r>
              <a:rPr lang="fr-FR" sz="12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Décrivez les spécialités de cette formation : vos diplômes, les options de la formation, etc…</a:t>
            </a:r>
          </a:p>
        </p:txBody>
      </p:sp>
      <p:sp>
        <p:nvSpPr>
          <p:cNvPr id="158" name="ZoneTexte 157">
            <a:extLst>
              <a:ext uri="{FF2B5EF4-FFF2-40B4-BE49-F238E27FC236}">
                <a16:creationId xmlns:a16="http://schemas.microsoft.com/office/drawing/2014/main" id="{CDFDB3B4-4B7A-1554-DB09-07C138BE9AFB}"/>
              </a:ext>
            </a:extLst>
          </p:cNvPr>
          <p:cNvSpPr txBox="1"/>
          <p:nvPr/>
        </p:nvSpPr>
        <p:spPr>
          <a:xfrm>
            <a:off x="3236934" y="2025452"/>
            <a:ext cx="3781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b="0" dirty="0">
                <a:latin typeface="Calibri"/>
                <a:cs typeface="Calibri"/>
              </a:rPr>
              <a:t>Décrivez en quelques lignes votre parcours professionnel, vos compétences clés pour le poste et vos objectifs de carrière. Ceci est en fait une introduction à votre lettre de motivation. </a:t>
            </a:r>
          </a:p>
        </p:txBody>
      </p:sp>
      <p:sp>
        <p:nvSpPr>
          <p:cNvPr id="159" name="ZoneTexte 158">
            <a:extLst>
              <a:ext uri="{FF2B5EF4-FFF2-40B4-BE49-F238E27FC236}">
                <a16:creationId xmlns:a16="http://schemas.microsoft.com/office/drawing/2014/main" id="{512AFE84-E244-973C-AEE8-23CFBFC1E537}"/>
              </a:ext>
            </a:extLst>
          </p:cNvPr>
          <p:cNvSpPr txBox="1"/>
          <p:nvPr/>
        </p:nvSpPr>
        <p:spPr>
          <a:xfrm>
            <a:off x="3236934" y="1689131"/>
            <a:ext cx="694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</a:p>
        </p:txBody>
      </p: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5247FEEB-6AFA-CA2C-3E5A-A6AB8E17EAEF}"/>
              </a:ext>
            </a:extLst>
          </p:cNvPr>
          <p:cNvCxnSpPr/>
          <p:nvPr/>
        </p:nvCxnSpPr>
        <p:spPr>
          <a:xfrm>
            <a:off x="3931227" y="1832966"/>
            <a:ext cx="2974681" cy="0"/>
          </a:xfrm>
          <a:prstGeom prst="line">
            <a:avLst/>
          </a:prstGeom>
          <a:ln>
            <a:solidFill>
              <a:srgbClr val="FC86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955EE1C9-B201-B7AD-A615-2DA24B631E5C}"/>
              </a:ext>
            </a:extLst>
          </p:cNvPr>
          <p:cNvCxnSpPr>
            <a:cxnSpLocks/>
          </p:cNvCxnSpPr>
          <p:nvPr/>
        </p:nvCxnSpPr>
        <p:spPr>
          <a:xfrm>
            <a:off x="5715241" y="3380532"/>
            <a:ext cx="1202225" cy="0"/>
          </a:xfrm>
          <a:prstGeom prst="line">
            <a:avLst/>
          </a:prstGeom>
          <a:ln>
            <a:solidFill>
              <a:srgbClr val="FC86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Connecteur droit 164">
            <a:extLst>
              <a:ext uri="{FF2B5EF4-FFF2-40B4-BE49-F238E27FC236}">
                <a16:creationId xmlns:a16="http://schemas.microsoft.com/office/drawing/2014/main" id="{EE5AAC21-0397-C86A-AB6F-34A03CC901CD}"/>
              </a:ext>
            </a:extLst>
          </p:cNvPr>
          <p:cNvCxnSpPr>
            <a:cxnSpLocks/>
          </p:cNvCxnSpPr>
          <p:nvPr/>
        </p:nvCxnSpPr>
        <p:spPr>
          <a:xfrm>
            <a:off x="4329284" y="7190533"/>
            <a:ext cx="2689496" cy="0"/>
          </a:xfrm>
          <a:prstGeom prst="line">
            <a:avLst/>
          </a:prstGeom>
          <a:ln>
            <a:solidFill>
              <a:srgbClr val="FC86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ZoneTexte 166">
            <a:extLst>
              <a:ext uri="{FF2B5EF4-FFF2-40B4-BE49-F238E27FC236}">
                <a16:creationId xmlns:a16="http://schemas.microsoft.com/office/drawing/2014/main" id="{90FC9B76-3753-E327-1656-3499ACE84F6E}"/>
              </a:ext>
            </a:extLst>
          </p:cNvPr>
          <p:cNvSpPr txBox="1"/>
          <p:nvPr/>
        </p:nvSpPr>
        <p:spPr>
          <a:xfrm>
            <a:off x="3264216" y="321096"/>
            <a:ext cx="2651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Elodie </a:t>
            </a:r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DANOIS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89CB273-FC3F-4839-4011-D17F8B6A04CF}"/>
              </a:ext>
            </a:extLst>
          </p:cNvPr>
          <p:cNvSpPr txBox="1"/>
          <p:nvPr/>
        </p:nvSpPr>
        <p:spPr>
          <a:xfrm>
            <a:off x="3264216" y="934415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Titre du poste recherché</a:t>
            </a:r>
          </a:p>
        </p:txBody>
      </p: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DCD75E78-14C3-577B-A49E-330514083987}"/>
              </a:ext>
            </a:extLst>
          </p:cNvPr>
          <p:cNvCxnSpPr>
            <a:cxnSpLocks/>
          </p:cNvCxnSpPr>
          <p:nvPr/>
        </p:nvCxnSpPr>
        <p:spPr>
          <a:xfrm>
            <a:off x="1247035" y="2766005"/>
            <a:ext cx="164856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>
            <a:extLst>
              <a:ext uri="{FF2B5EF4-FFF2-40B4-BE49-F238E27FC236}">
                <a16:creationId xmlns:a16="http://schemas.microsoft.com/office/drawing/2014/main" id="{57DB66FF-76A5-3974-7A6F-46C1FCB01A7F}"/>
              </a:ext>
            </a:extLst>
          </p:cNvPr>
          <p:cNvCxnSpPr>
            <a:cxnSpLocks/>
          </p:cNvCxnSpPr>
          <p:nvPr/>
        </p:nvCxnSpPr>
        <p:spPr>
          <a:xfrm>
            <a:off x="1615651" y="4398882"/>
            <a:ext cx="119528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>
            <a:extLst>
              <a:ext uri="{FF2B5EF4-FFF2-40B4-BE49-F238E27FC236}">
                <a16:creationId xmlns:a16="http://schemas.microsoft.com/office/drawing/2014/main" id="{69F89505-CAE3-E78D-5DCB-1E5473BEB9D7}"/>
              </a:ext>
            </a:extLst>
          </p:cNvPr>
          <p:cNvCxnSpPr>
            <a:cxnSpLocks/>
          </p:cNvCxnSpPr>
          <p:nvPr/>
        </p:nvCxnSpPr>
        <p:spPr>
          <a:xfrm>
            <a:off x="1342686" y="6445680"/>
            <a:ext cx="14682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Connecteur droit 174">
            <a:extLst>
              <a:ext uri="{FF2B5EF4-FFF2-40B4-BE49-F238E27FC236}">
                <a16:creationId xmlns:a16="http://schemas.microsoft.com/office/drawing/2014/main" id="{366785EE-E044-A58A-576C-65CE58305BBC}"/>
              </a:ext>
            </a:extLst>
          </p:cNvPr>
          <p:cNvCxnSpPr>
            <a:cxnSpLocks/>
          </p:cNvCxnSpPr>
          <p:nvPr/>
        </p:nvCxnSpPr>
        <p:spPr>
          <a:xfrm>
            <a:off x="1350417" y="8267737"/>
            <a:ext cx="14682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7" name="Image 176" descr="Une image contenant Visage humain, personne, habits, sourire&#10;&#10;Description générée automatiquement">
            <a:extLst>
              <a:ext uri="{FF2B5EF4-FFF2-40B4-BE49-F238E27FC236}">
                <a16:creationId xmlns:a16="http://schemas.microsoft.com/office/drawing/2014/main" id="{FFF160DC-E1CD-E1D2-0C59-1C6601D92B8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509"/>
          <a:stretch/>
        </p:blipFill>
        <p:spPr>
          <a:xfrm>
            <a:off x="515883" y="306638"/>
            <a:ext cx="2000315" cy="1963548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65426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66" y="683168"/>
            <a:ext cx="6967382" cy="886467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06725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484</Words>
  <Application>Microsoft Macintosh PowerPoint</Application>
  <PresentationFormat>Personnalisé</PresentationFormat>
  <Paragraphs>57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1</cp:revision>
  <dcterms:created xsi:type="dcterms:W3CDTF">2024-12-20T15:18:25Z</dcterms:created>
  <dcterms:modified xsi:type="dcterms:W3CDTF">2024-12-20T15:25:38Z</dcterms:modified>
</cp:coreProperties>
</file>