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8E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52"/>
    <p:restoredTop sz="94722"/>
  </p:normalViewPr>
  <p:slideViewPr>
    <p:cSldViewPr snapToGrid="0" snapToObjects="1">
      <p:cViewPr>
        <p:scale>
          <a:sx n="90" d="100"/>
          <a:sy n="90" d="100"/>
        </p:scale>
        <p:origin x="6904" y="35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8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36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08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418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71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75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42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63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760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43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D22E4-5DEC-9F4D-89A8-70B16EC491B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95961-E2CC-494F-BB77-284939DA2D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22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311829" y="439944"/>
            <a:ext cx="3154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b="1" dirty="0">
                <a:cs typeface="Arial"/>
              </a:rPr>
              <a:t>Jean-Philippe MARTIN</a:t>
            </a:r>
            <a:br>
              <a:rPr lang="fr-FR" sz="2000" b="1" dirty="0">
                <a:cs typeface="Arial"/>
              </a:rPr>
            </a:b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Titre du poste recherché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423BC3D8-98C3-F9CD-02F1-640C742A971E}"/>
              </a:ext>
            </a:extLst>
          </p:cNvPr>
          <p:cNvSpPr txBox="1"/>
          <p:nvPr/>
        </p:nvSpPr>
        <p:spPr>
          <a:xfrm>
            <a:off x="217301" y="3608801"/>
            <a:ext cx="4468368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Expérience Professionnelle</a:t>
            </a:r>
            <a:endParaRPr lang="fr-FR" sz="16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Technico-Commercial - Entreprise A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- Paris, France - </a:t>
            </a:r>
            <a:r>
              <a:rPr lang="fr-FR" sz="1200" i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Janvier 2020 – Présent</a:t>
            </a: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Lorem ipsum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sapien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nec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eros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vehicula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fermentum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Integer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facilisis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libero at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faucibus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id bibendum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convallis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b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Chargé de Marketing - Entreprise B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- Lyon, France - </a:t>
            </a:r>
            <a:r>
              <a:rPr lang="fr-FR" sz="1200" i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Mai 2015 – Décembre 2019</a:t>
            </a: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Sed ut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perspiciatis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unde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omnis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iste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natus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error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voluptatem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At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eos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accusamus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iusto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odio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dignissimos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ducimus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blanditiis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Nunc a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eget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felis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vulputate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CE5F83A5-E7C7-73C7-2D35-FFDEE15C13FC}"/>
              </a:ext>
            </a:extLst>
          </p:cNvPr>
          <p:cNvSpPr txBox="1"/>
          <p:nvPr/>
        </p:nvSpPr>
        <p:spPr>
          <a:xfrm>
            <a:off x="217301" y="7941732"/>
            <a:ext cx="4453326" cy="2231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Formation</a:t>
            </a:r>
            <a:endParaRPr lang="fr-FR" sz="16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Master en Marketing et Communication - Université Exemple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- Paris, France - </a:t>
            </a:r>
            <a:r>
              <a:rPr lang="fr-FR" sz="1200" i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2012 – 2014</a:t>
            </a: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Lorem ipsum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b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Licence en Économie et Gestion - Université Exemple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- Lyon, France</a:t>
            </a:r>
          </a:p>
          <a:p>
            <a:r>
              <a:rPr lang="fr-FR" sz="1200" i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2009 – 2012</a:t>
            </a: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congue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dictum,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sapien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justo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posuere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ipsum.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E4D4163A-58E0-BD71-9050-62C834488F84}"/>
              </a:ext>
            </a:extLst>
          </p:cNvPr>
          <p:cNvSpPr txBox="1"/>
          <p:nvPr/>
        </p:nvSpPr>
        <p:spPr>
          <a:xfrm>
            <a:off x="5010602" y="3608801"/>
            <a:ext cx="2334947" cy="2562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Compétences</a:t>
            </a:r>
          </a:p>
          <a:p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fr-FR" sz="12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Techniques :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Sed do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eiusmod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tempor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incididunt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ut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labore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magna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aliqua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fr-FR" sz="12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Langues :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Français (natif), Anglais (courant), Espagnol (intermédiaire).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fr-FR" sz="12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Informatique :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MS Office, Salesforce, Google Analytics, Adobe Photoshop.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057D85D0-BE17-CDA8-2726-FDE171E0CDA6}"/>
              </a:ext>
            </a:extLst>
          </p:cNvPr>
          <p:cNvSpPr txBox="1"/>
          <p:nvPr/>
        </p:nvSpPr>
        <p:spPr>
          <a:xfrm>
            <a:off x="5010602" y="6436909"/>
            <a:ext cx="2334947" cy="2377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Centres d’intérêt</a:t>
            </a:r>
            <a:endParaRPr lang="fr-FR" sz="16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Historia et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antiquitas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Lorem ipsum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Lorem Ipsum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Proin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tristique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tortor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nec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dui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condimentum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facilisis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900"/>
              </a:spcBef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Voyages et découvertes: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Fusce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libero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vehicula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6339184-D0CE-CC77-518E-0D0B9077111D}"/>
              </a:ext>
            </a:extLst>
          </p:cNvPr>
          <p:cNvSpPr/>
          <p:nvPr/>
        </p:nvSpPr>
        <p:spPr>
          <a:xfrm>
            <a:off x="1369314" y="1104584"/>
            <a:ext cx="6193536" cy="1877568"/>
          </a:xfrm>
          <a:prstGeom prst="rect">
            <a:avLst/>
          </a:prstGeom>
          <a:solidFill>
            <a:srgbClr val="F8EB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9" name="Image 78" descr="Fotolia_57254857_XS.jpg">
            <a:extLst>
              <a:ext uri="{FF2B5EF4-FFF2-40B4-BE49-F238E27FC236}">
                <a16:creationId xmlns:a16="http://schemas.microsoft.com/office/drawing/2014/main" id="{91378CF2-FC41-7E2D-41CE-B2477E96DB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57" t="-1" r="1" b="-1582"/>
          <a:stretch/>
        </p:blipFill>
        <p:spPr>
          <a:xfrm>
            <a:off x="92989" y="439944"/>
            <a:ext cx="1538537" cy="1539851"/>
          </a:xfrm>
          <a:prstGeom prst="rect">
            <a:avLst/>
          </a:prstGeom>
        </p:spPr>
      </p:pic>
      <p:sp>
        <p:nvSpPr>
          <p:cNvPr id="80" name="ZoneTexte 79">
            <a:extLst>
              <a:ext uri="{FF2B5EF4-FFF2-40B4-BE49-F238E27FC236}">
                <a16:creationId xmlns:a16="http://schemas.microsoft.com/office/drawing/2014/main" id="{A64A1FD7-ED7F-2994-6552-1C63530A15C2}"/>
              </a:ext>
            </a:extLst>
          </p:cNvPr>
          <p:cNvSpPr txBox="1"/>
          <p:nvPr/>
        </p:nvSpPr>
        <p:spPr>
          <a:xfrm>
            <a:off x="4670627" y="1564296"/>
            <a:ext cx="2799234" cy="1015663"/>
          </a:xfrm>
          <a:prstGeom prst="rect">
            <a:avLst/>
          </a:prstGeom>
          <a:noFill/>
          <a:ln w="6350" cmpd="sng">
            <a:noFill/>
          </a:ln>
        </p:spPr>
        <p:txBody>
          <a:bodyPr wrap="square" rtlCol="0">
            <a:spAutoFit/>
          </a:bodyPr>
          <a:lstStyle/>
          <a:p>
            <a:r>
              <a:rPr lang="en-GB" sz="1200" dirty="0" err="1">
                <a:cs typeface="Avenir Book"/>
              </a:rPr>
              <a:t>Décrivez</a:t>
            </a:r>
            <a:r>
              <a:rPr lang="en-GB" sz="1200" dirty="0">
                <a:cs typeface="Avenir Book"/>
              </a:rPr>
              <a:t> en </a:t>
            </a:r>
            <a:r>
              <a:rPr lang="en-GB" sz="1200" dirty="0" err="1">
                <a:cs typeface="Avenir Book"/>
              </a:rPr>
              <a:t>quelques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lignes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votre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parcours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professionnel</a:t>
            </a:r>
            <a:r>
              <a:rPr lang="en-GB" sz="1200" dirty="0">
                <a:cs typeface="Avenir Book"/>
              </a:rPr>
              <a:t>, </a:t>
            </a:r>
            <a:r>
              <a:rPr lang="en-GB" sz="1200" dirty="0" err="1">
                <a:cs typeface="Avenir Book"/>
              </a:rPr>
              <a:t>vos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compétences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clés</a:t>
            </a:r>
            <a:r>
              <a:rPr lang="en-GB" sz="1200" dirty="0">
                <a:cs typeface="Avenir Book"/>
              </a:rPr>
              <a:t> pour le poste et </a:t>
            </a:r>
            <a:r>
              <a:rPr lang="en-GB" sz="1200" dirty="0" err="1">
                <a:cs typeface="Avenir Book"/>
              </a:rPr>
              <a:t>vos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objectifs</a:t>
            </a:r>
            <a:r>
              <a:rPr lang="en-GB" sz="1200" dirty="0">
                <a:cs typeface="Avenir Book"/>
              </a:rPr>
              <a:t> de </a:t>
            </a:r>
            <a:r>
              <a:rPr lang="en-GB" sz="1200" dirty="0" err="1">
                <a:cs typeface="Avenir Book"/>
              </a:rPr>
              <a:t>carrière</a:t>
            </a:r>
            <a:r>
              <a:rPr lang="en-GB" sz="1200" dirty="0">
                <a:cs typeface="Avenir Book"/>
              </a:rPr>
              <a:t>. </a:t>
            </a:r>
            <a:r>
              <a:rPr lang="en-GB" sz="1200" dirty="0" err="1">
                <a:cs typeface="Avenir Book"/>
              </a:rPr>
              <a:t>Ceci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est</a:t>
            </a:r>
            <a:r>
              <a:rPr lang="en-GB" sz="1200" dirty="0">
                <a:cs typeface="Avenir Book"/>
              </a:rPr>
              <a:t> en fait </a:t>
            </a:r>
            <a:r>
              <a:rPr lang="en-GB" sz="1200" dirty="0" err="1">
                <a:cs typeface="Avenir Book"/>
              </a:rPr>
              <a:t>une</a:t>
            </a:r>
            <a:r>
              <a:rPr lang="en-GB" sz="1200" dirty="0">
                <a:cs typeface="Avenir Book"/>
              </a:rPr>
              <a:t> introduction </a:t>
            </a:r>
            <a:r>
              <a:rPr lang="en-GB" sz="1200" dirty="0" err="1">
                <a:cs typeface="Avenir Book"/>
              </a:rPr>
              <a:t>à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votre</a:t>
            </a:r>
            <a:r>
              <a:rPr lang="en-GB" sz="1200" dirty="0">
                <a:cs typeface="Avenir Book"/>
              </a:rPr>
              <a:t> </a:t>
            </a:r>
            <a:r>
              <a:rPr lang="en-GB" sz="1200" dirty="0" err="1">
                <a:cs typeface="Avenir Book"/>
              </a:rPr>
              <a:t>lettre</a:t>
            </a:r>
            <a:r>
              <a:rPr lang="en-GB" sz="1200" dirty="0">
                <a:cs typeface="Avenir Book"/>
              </a:rPr>
              <a:t> de motivation. </a:t>
            </a:r>
            <a:endParaRPr lang="fr-FR" sz="1200" dirty="0"/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2D224474-0513-9A21-281B-7D9832C85EDD}"/>
              </a:ext>
            </a:extLst>
          </p:cNvPr>
          <p:cNvSpPr txBox="1"/>
          <p:nvPr/>
        </p:nvSpPr>
        <p:spPr>
          <a:xfrm>
            <a:off x="1713738" y="1564296"/>
            <a:ext cx="275234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Adresse : 123 Rue Exemple, 75000 Paris</a:t>
            </a:r>
          </a:p>
          <a:p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Téléphone : 01 23 45 67 89</a:t>
            </a:r>
          </a:p>
          <a:p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Email :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prenom.nom@example.com</a:t>
            </a: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LinkedIn :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linkedin.com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/in/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prenomnom</a:t>
            </a: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Portfolio : </a:t>
            </a:r>
            <a:r>
              <a:rPr lang="fr-FR" sz="1200" dirty="0" err="1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www.monportfolio.com</a:t>
            </a:r>
            <a:endParaRPr lang="fr-FR" sz="12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C095941B-F820-8ACD-EC6F-6E603F9E31D6}"/>
              </a:ext>
            </a:extLst>
          </p:cNvPr>
          <p:cNvSpPr txBox="1"/>
          <p:nvPr/>
        </p:nvSpPr>
        <p:spPr>
          <a:xfrm>
            <a:off x="1713738" y="1207433"/>
            <a:ext cx="15385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  <a:endParaRPr lang="fr-FR" sz="16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ZoneTexte 83">
            <a:extLst>
              <a:ext uri="{FF2B5EF4-FFF2-40B4-BE49-F238E27FC236}">
                <a16:creationId xmlns:a16="http://schemas.microsoft.com/office/drawing/2014/main" id="{F79E5A6E-7516-0966-45A5-D8568180DAE2}"/>
              </a:ext>
            </a:extLst>
          </p:cNvPr>
          <p:cNvSpPr txBox="1"/>
          <p:nvPr/>
        </p:nvSpPr>
        <p:spPr>
          <a:xfrm>
            <a:off x="4670627" y="1216588"/>
            <a:ext cx="15385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Profil</a:t>
            </a:r>
            <a:endParaRPr lang="fr-FR" sz="1600" dirty="0">
              <a:solidFill>
                <a:srgbClr val="0E0E0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FAB7BC48-D45A-8D07-D6E5-C97EA7CB2B36}"/>
              </a:ext>
            </a:extLst>
          </p:cNvPr>
          <p:cNvSpPr txBox="1"/>
          <p:nvPr/>
        </p:nvSpPr>
        <p:spPr>
          <a:xfrm>
            <a:off x="5010602" y="8964653"/>
            <a:ext cx="2334947" cy="1238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Langues</a:t>
            </a:r>
            <a:endParaRPr lang="fr-FR" sz="1200" b="1" dirty="0">
              <a:solidFill>
                <a:srgbClr val="0E0E0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Anglais : Niveau 1</a:t>
            </a:r>
          </a:p>
          <a:p>
            <a:pPr marL="171450" indent="-1714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E0E0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Allemand </a:t>
            </a: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Niveau 1</a:t>
            </a:r>
          </a:p>
          <a:p>
            <a:pPr marL="171450" indent="-1714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E0E0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Espagnol : Niveau 1</a:t>
            </a:r>
          </a:p>
        </p:txBody>
      </p:sp>
    </p:spTree>
    <p:extLst>
      <p:ext uri="{BB962C8B-B14F-4D97-AF65-F5344CB8AC3E}">
        <p14:creationId xmlns:p14="http://schemas.microsoft.com/office/powerpoint/2010/main" val="21618196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345</Words>
  <Application>Microsoft Macintosh PowerPoint</Application>
  <PresentationFormat>Personnalisé</PresentationFormat>
  <Paragraphs>40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12</cp:revision>
  <dcterms:created xsi:type="dcterms:W3CDTF">2014-11-28T11:42:53Z</dcterms:created>
  <dcterms:modified xsi:type="dcterms:W3CDTF">2025-01-23T14:40:35Z</dcterms:modified>
</cp:coreProperties>
</file>