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77" d="100"/>
          <a:sy n="77" d="100"/>
        </p:scale>
        <p:origin x="3568" y="216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B18BC-F494-A241-9623-D500CCA349E6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87EF-BF1F-2F4D-9C17-0C60A7C083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1403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B18BC-F494-A241-9623-D500CCA349E6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87EF-BF1F-2F4D-9C17-0C60A7C083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5480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B18BC-F494-A241-9623-D500CCA349E6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87EF-BF1F-2F4D-9C17-0C60A7C083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6022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B18BC-F494-A241-9623-D500CCA349E6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87EF-BF1F-2F4D-9C17-0C60A7C083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9958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B18BC-F494-A241-9623-D500CCA349E6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87EF-BF1F-2F4D-9C17-0C60A7C083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3968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B18BC-F494-A241-9623-D500CCA349E6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87EF-BF1F-2F4D-9C17-0C60A7C083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9387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B18BC-F494-A241-9623-D500CCA349E6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87EF-BF1F-2F4D-9C17-0C60A7C083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703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B18BC-F494-A241-9623-D500CCA349E6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87EF-BF1F-2F4D-9C17-0C60A7C083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6715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B18BC-F494-A241-9623-D500CCA349E6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87EF-BF1F-2F4D-9C17-0C60A7C083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080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B18BC-F494-A241-9623-D500CCA349E6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87EF-BF1F-2F4D-9C17-0C60A7C083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6160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B18BC-F494-A241-9623-D500CCA349E6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87EF-BF1F-2F4D-9C17-0C60A7C083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06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B18BC-F494-A241-9623-D500CCA349E6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387EF-BF1F-2F4D-9C17-0C60A7C083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4277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empledecv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1"/>
          <p:cNvSpPr/>
          <p:nvPr/>
        </p:nvSpPr>
        <p:spPr>
          <a:xfrm rot="16200000">
            <a:off x="2486052" y="3423433"/>
            <a:ext cx="7506991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1" name="Rectangle 90"/>
          <p:cNvSpPr/>
          <p:nvPr/>
        </p:nvSpPr>
        <p:spPr>
          <a:xfrm>
            <a:off x="592179" y="9146235"/>
            <a:ext cx="2074821" cy="71319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0" name="Rectangle 89"/>
          <p:cNvSpPr/>
          <p:nvPr/>
        </p:nvSpPr>
        <p:spPr>
          <a:xfrm>
            <a:off x="1494381" y="7725431"/>
            <a:ext cx="2074821" cy="7131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9" name="Rectangle 88"/>
          <p:cNvSpPr/>
          <p:nvPr/>
        </p:nvSpPr>
        <p:spPr>
          <a:xfrm>
            <a:off x="22784" y="5967808"/>
            <a:ext cx="2074821" cy="7131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8" name="Rectangle 87"/>
          <p:cNvSpPr/>
          <p:nvPr/>
        </p:nvSpPr>
        <p:spPr>
          <a:xfrm>
            <a:off x="721298" y="3544207"/>
            <a:ext cx="2736159" cy="71319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7" name="Rectangle 86"/>
          <p:cNvSpPr/>
          <p:nvPr/>
        </p:nvSpPr>
        <p:spPr>
          <a:xfrm>
            <a:off x="161503" y="2259766"/>
            <a:ext cx="2505497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l="-10119" r="8929"/>
          <a:stretch/>
        </p:blipFill>
        <p:spPr>
          <a:xfrm>
            <a:off x="-296332" y="0"/>
            <a:ext cx="2963332" cy="1954579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859293" y="14747"/>
            <a:ext cx="29698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b="1" dirty="0"/>
              <a:t>Jean </a:t>
            </a:r>
            <a:r>
              <a:rPr lang="fr-FR" sz="4400" b="1" dirty="0">
                <a:solidFill>
                  <a:schemeClr val="tx2"/>
                </a:solidFill>
              </a:rPr>
              <a:t>Martin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859293" y="784188"/>
            <a:ext cx="2746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Titre du poste recherché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859293" y="1245853"/>
            <a:ext cx="278794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1F497D"/>
                </a:solidFill>
              </a:rPr>
              <a:t>15 rue de la réussite 75012 Paris</a:t>
            </a:r>
          </a:p>
          <a:p>
            <a:r>
              <a:rPr lang="fr-FR" sz="1400" dirty="0">
                <a:solidFill>
                  <a:srgbClr val="1F497D"/>
                </a:solidFill>
              </a:rPr>
              <a:t>Tel : 0102030405 Mob:0601023004</a:t>
            </a:r>
          </a:p>
          <a:p>
            <a:r>
              <a:rPr lang="fr-FR" sz="1400" dirty="0">
                <a:solidFill>
                  <a:srgbClr val="1F497D"/>
                </a:solidFill>
              </a:rPr>
              <a:t>Mail: </a:t>
            </a:r>
            <a:r>
              <a:rPr lang="fr-FR" sz="1400" dirty="0" err="1">
                <a:solidFill>
                  <a:srgbClr val="1F497D"/>
                </a:solidFill>
              </a:rPr>
              <a:t>mail@mail.com</a:t>
            </a:r>
            <a:endParaRPr lang="fr-FR" sz="1400" dirty="0">
              <a:solidFill>
                <a:srgbClr val="1F497D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859293" y="2582932"/>
            <a:ext cx="45687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err="1">
                <a:latin typeface="Calibri"/>
                <a:cs typeface="Calibri"/>
              </a:rPr>
              <a:t>Décrivez</a:t>
            </a:r>
            <a:r>
              <a:rPr lang="en-GB" sz="1100" dirty="0">
                <a:latin typeface="Calibri"/>
                <a:cs typeface="Calibri"/>
              </a:rPr>
              <a:t> en </a:t>
            </a:r>
            <a:r>
              <a:rPr lang="en-GB" sz="1100" dirty="0" err="1">
                <a:latin typeface="Calibri"/>
                <a:cs typeface="Calibri"/>
              </a:rPr>
              <a:t>quelques</a:t>
            </a:r>
            <a:r>
              <a:rPr lang="en-GB" sz="1100" dirty="0">
                <a:latin typeface="Calibri"/>
                <a:cs typeface="Calibri"/>
              </a:rPr>
              <a:t> </a:t>
            </a:r>
            <a:r>
              <a:rPr lang="en-GB" sz="1100" dirty="0" err="1">
                <a:latin typeface="Calibri"/>
                <a:cs typeface="Calibri"/>
              </a:rPr>
              <a:t>lignes</a:t>
            </a:r>
            <a:r>
              <a:rPr lang="en-GB" sz="1100" dirty="0">
                <a:latin typeface="Calibri"/>
                <a:cs typeface="Calibri"/>
              </a:rPr>
              <a:t> </a:t>
            </a:r>
            <a:r>
              <a:rPr lang="en-GB" sz="1100" dirty="0" err="1">
                <a:latin typeface="Calibri"/>
                <a:cs typeface="Calibri"/>
              </a:rPr>
              <a:t>votre</a:t>
            </a:r>
            <a:r>
              <a:rPr lang="en-GB" sz="1100" dirty="0">
                <a:latin typeface="Calibri"/>
                <a:cs typeface="Calibri"/>
              </a:rPr>
              <a:t> </a:t>
            </a:r>
            <a:r>
              <a:rPr lang="en-GB" sz="1100" dirty="0" err="1">
                <a:latin typeface="Calibri"/>
                <a:cs typeface="Calibri"/>
              </a:rPr>
              <a:t>parcours</a:t>
            </a:r>
            <a:r>
              <a:rPr lang="en-GB" sz="1100" dirty="0">
                <a:latin typeface="Calibri"/>
                <a:cs typeface="Calibri"/>
              </a:rPr>
              <a:t> </a:t>
            </a:r>
            <a:r>
              <a:rPr lang="en-GB" sz="1100" dirty="0" err="1">
                <a:latin typeface="Calibri"/>
                <a:cs typeface="Calibri"/>
              </a:rPr>
              <a:t>professionnel</a:t>
            </a:r>
            <a:r>
              <a:rPr lang="en-GB" sz="1100" dirty="0">
                <a:latin typeface="Calibri"/>
                <a:cs typeface="Calibri"/>
              </a:rPr>
              <a:t>, </a:t>
            </a:r>
            <a:r>
              <a:rPr lang="en-GB" sz="1100" dirty="0" err="1">
                <a:latin typeface="Calibri"/>
                <a:cs typeface="Calibri"/>
              </a:rPr>
              <a:t>vos</a:t>
            </a:r>
            <a:r>
              <a:rPr lang="en-GB" sz="1100" dirty="0">
                <a:latin typeface="Calibri"/>
                <a:cs typeface="Calibri"/>
              </a:rPr>
              <a:t> </a:t>
            </a:r>
            <a:r>
              <a:rPr lang="en-GB" sz="1100" dirty="0" err="1">
                <a:latin typeface="Calibri"/>
                <a:cs typeface="Calibri"/>
              </a:rPr>
              <a:t>compétences</a:t>
            </a:r>
            <a:r>
              <a:rPr lang="en-GB" sz="1100" dirty="0">
                <a:latin typeface="Calibri"/>
                <a:cs typeface="Calibri"/>
              </a:rPr>
              <a:t> </a:t>
            </a:r>
            <a:r>
              <a:rPr lang="en-GB" sz="1100" dirty="0" err="1">
                <a:latin typeface="Calibri"/>
                <a:cs typeface="Calibri"/>
              </a:rPr>
              <a:t>clés</a:t>
            </a:r>
            <a:r>
              <a:rPr lang="en-GB" sz="1100" dirty="0">
                <a:latin typeface="Calibri"/>
                <a:cs typeface="Calibri"/>
              </a:rPr>
              <a:t> pour le poste et </a:t>
            </a:r>
            <a:r>
              <a:rPr lang="en-GB" sz="1100" dirty="0" err="1">
                <a:latin typeface="Calibri"/>
                <a:cs typeface="Calibri"/>
              </a:rPr>
              <a:t>vos</a:t>
            </a:r>
            <a:r>
              <a:rPr lang="en-GB" sz="1100" dirty="0">
                <a:latin typeface="Calibri"/>
                <a:cs typeface="Calibri"/>
              </a:rPr>
              <a:t> </a:t>
            </a:r>
            <a:r>
              <a:rPr lang="en-GB" sz="1100" dirty="0" err="1">
                <a:latin typeface="Calibri"/>
                <a:cs typeface="Calibri"/>
              </a:rPr>
              <a:t>objectifs</a:t>
            </a:r>
            <a:r>
              <a:rPr lang="en-GB" sz="1100" dirty="0">
                <a:latin typeface="Calibri"/>
                <a:cs typeface="Calibri"/>
              </a:rPr>
              <a:t> de </a:t>
            </a:r>
            <a:r>
              <a:rPr lang="en-GB" sz="1100" dirty="0" err="1">
                <a:latin typeface="Calibri"/>
                <a:cs typeface="Calibri"/>
              </a:rPr>
              <a:t>carrière</a:t>
            </a:r>
            <a:r>
              <a:rPr lang="en-GB" sz="1100" dirty="0">
                <a:latin typeface="Calibri"/>
                <a:cs typeface="Calibri"/>
              </a:rPr>
              <a:t>. </a:t>
            </a:r>
            <a:r>
              <a:rPr lang="en-GB" sz="1100" dirty="0" err="1">
                <a:latin typeface="Calibri"/>
                <a:cs typeface="Calibri"/>
              </a:rPr>
              <a:t>Ceci</a:t>
            </a:r>
            <a:r>
              <a:rPr lang="en-GB" sz="1100" dirty="0">
                <a:latin typeface="Calibri"/>
                <a:cs typeface="Calibri"/>
              </a:rPr>
              <a:t> </a:t>
            </a:r>
            <a:r>
              <a:rPr lang="en-GB" sz="1100" dirty="0" err="1">
                <a:latin typeface="Calibri"/>
                <a:cs typeface="Calibri"/>
              </a:rPr>
              <a:t>est</a:t>
            </a:r>
            <a:r>
              <a:rPr lang="en-GB" sz="1100" dirty="0">
                <a:latin typeface="Calibri"/>
                <a:cs typeface="Calibri"/>
              </a:rPr>
              <a:t> en fait </a:t>
            </a:r>
            <a:r>
              <a:rPr lang="en-GB" sz="1100" dirty="0" err="1">
                <a:latin typeface="Calibri"/>
                <a:cs typeface="Calibri"/>
              </a:rPr>
              <a:t>une</a:t>
            </a:r>
            <a:r>
              <a:rPr lang="en-GB" sz="1100" dirty="0">
                <a:latin typeface="Calibri"/>
                <a:cs typeface="Calibri"/>
              </a:rPr>
              <a:t> introduction </a:t>
            </a:r>
            <a:r>
              <a:rPr lang="en-GB" sz="1100" dirty="0" err="1">
                <a:latin typeface="Calibri"/>
                <a:cs typeface="Calibri"/>
              </a:rPr>
              <a:t>à</a:t>
            </a:r>
            <a:r>
              <a:rPr lang="en-GB" sz="1100" dirty="0">
                <a:latin typeface="Calibri"/>
                <a:cs typeface="Calibri"/>
              </a:rPr>
              <a:t> </a:t>
            </a:r>
            <a:r>
              <a:rPr lang="en-GB" sz="1100" dirty="0" err="1">
                <a:latin typeface="Calibri"/>
                <a:cs typeface="Calibri"/>
              </a:rPr>
              <a:t>votre</a:t>
            </a:r>
            <a:r>
              <a:rPr lang="en-GB" sz="1100" dirty="0">
                <a:latin typeface="Calibri"/>
                <a:cs typeface="Calibri"/>
              </a:rPr>
              <a:t> </a:t>
            </a:r>
            <a:r>
              <a:rPr lang="en-GB" sz="1100" dirty="0" err="1">
                <a:latin typeface="Calibri"/>
                <a:cs typeface="Calibri"/>
              </a:rPr>
              <a:t>lettre</a:t>
            </a:r>
            <a:r>
              <a:rPr lang="en-GB" sz="1100" dirty="0">
                <a:latin typeface="Calibri"/>
                <a:cs typeface="Calibri"/>
              </a:rPr>
              <a:t> de motivation. </a:t>
            </a:r>
            <a:r>
              <a:rPr lang="en-GB" sz="1100" dirty="0" err="1">
                <a:latin typeface="Calibri"/>
                <a:cs typeface="Calibri"/>
              </a:rPr>
              <a:t>Vous</a:t>
            </a:r>
            <a:r>
              <a:rPr lang="en-GB" sz="1100" dirty="0">
                <a:latin typeface="Calibri"/>
                <a:cs typeface="Calibri"/>
              </a:rPr>
              <a:t> </a:t>
            </a:r>
            <a:r>
              <a:rPr lang="en-GB" sz="1100" dirty="0" err="1">
                <a:latin typeface="Calibri"/>
                <a:cs typeface="Calibri"/>
              </a:rPr>
              <a:t>pouvez</a:t>
            </a:r>
            <a:r>
              <a:rPr lang="en-GB" sz="1100" dirty="0">
                <a:latin typeface="Calibri"/>
                <a:cs typeface="Calibri"/>
              </a:rPr>
              <a:t> les </a:t>
            </a:r>
            <a:r>
              <a:rPr lang="en-GB" sz="1100" dirty="0" err="1">
                <a:latin typeface="Calibri"/>
                <a:cs typeface="Calibri"/>
              </a:rPr>
              <a:t>présenter</a:t>
            </a:r>
            <a:r>
              <a:rPr lang="en-GB" sz="1100" dirty="0">
                <a:latin typeface="Calibri"/>
                <a:cs typeface="Calibri"/>
              </a:rPr>
              <a:t> sous </a:t>
            </a:r>
            <a:r>
              <a:rPr lang="en-GB" sz="1100" dirty="0" err="1">
                <a:latin typeface="Calibri"/>
                <a:cs typeface="Calibri"/>
              </a:rPr>
              <a:t>forme</a:t>
            </a:r>
            <a:r>
              <a:rPr lang="en-GB" sz="1100" dirty="0">
                <a:latin typeface="Calibri"/>
                <a:cs typeface="Calibri"/>
              </a:rPr>
              <a:t> de </a:t>
            </a:r>
            <a:r>
              <a:rPr lang="en-GB" sz="1100" dirty="0" err="1">
                <a:latin typeface="Calibri"/>
                <a:cs typeface="Calibri"/>
              </a:rPr>
              <a:t>puces</a:t>
            </a:r>
            <a:r>
              <a:rPr lang="en-GB" sz="1100" dirty="0">
                <a:latin typeface="Calibri"/>
                <a:cs typeface="Calibri"/>
              </a:rPr>
              <a:t> </a:t>
            </a:r>
            <a:r>
              <a:rPr lang="en-GB" sz="1100" dirty="0" err="1">
                <a:latin typeface="Calibri"/>
                <a:cs typeface="Calibri"/>
              </a:rPr>
              <a:t>ou</a:t>
            </a:r>
            <a:r>
              <a:rPr lang="en-GB" sz="1100" dirty="0">
                <a:latin typeface="Calibri"/>
                <a:cs typeface="Calibri"/>
              </a:rPr>
              <a:t> en </a:t>
            </a:r>
            <a:r>
              <a:rPr lang="en-GB" sz="1100" dirty="0" err="1">
                <a:latin typeface="Calibri"/>
                <a:cs typeface="Calibri"/>
              </a:rPr>
              <a:t>texte</a:t>
            </a:r>
            <a:r>
              <a:rPr lang="en-GB" sz="1100" dirty="0">
                <a:latin typeface="Calibri"/>
                <a:cs typeface="Calibri"/>
              </a:rPr>
              <a:t> plain.</a:t>
            </a:r>
            <a:r>
              <a:rPr lang="fr-FR" sz="1100" dirty="0">
                <a:effectLst/>
                <a:latin typeface="Calibri"/>
                <a:cs typeface="Calibri"/>
              </a:rPr>
              <a:t> </a:t>
            </a:r>
            <a:endParaRPr lang="fr-FR" sz="1100" dirty="0">
              <a:latin typeface="Calibri"/>
              <a:cs typeface="Calibri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28035" y="2259766"/>
            <a:ext cx="18389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dirty="0"/>
              <a:t>OBJECTIFS</a:t>
            </a:r>
          </a:p>
          <a:p>
            <a:r>
              <a:rPr lang="fr-FR" dirty="0"/>
              <a:t>PROFESSIONNELS</a:t>
            </a: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115688"/>
              </p:ext>
            </p:extLst>
          </p:nvPr>
        </p:nvGraphicFramePr>
        <p:xfrm>
          <a:off x="2859294" y="3689582"/>
          <a:ext cx="4568718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87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i="0" kern="1200" dirty="0">
                          <a:solidFill>
                            <a:schemeClr val="accent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Titre de </a:t>
                      </a:r>
                      <a:r>
                        <a:rPr lang="en-GB" sz="1100" b="1" i="0" kern="1200" dirty="0" err="1">
                          <a:solidFill>
                            <a:schemeClr val="accent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votre</a:t>
                      </a:r>
                      <a:r>
                        <a:rPr lang="en-GB" sz="1100" b="1" i="0" kern="1200" dirty="0">
                          <a:solidFill>
                            <a:schemeClr val="accent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poste</a:t>
                      </a:r>
                      <a:r>
                        <a:rPr lang="en-GB" sz="1100" b="1" i="0" kern="1200" baseline="0" dirty="0">
                          <a:solidFill>
                            <a:schemeClr val="accent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/ 2013– </a:t>
                      </a:r>
                      <a:r>
                        <a:rPr lang="en-GB" sz="1100" b="1" i="0" kern="1200" baseline="0" dirty="0" err="1">
                          <a:solidFill>
                            <a:schemeClr val="accent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Aujourd’hui</a:t>
                      </a:r>
                      <a:endParaRPr lang="en-GB" sz="1100" b="1" i="0" kern="1200" baseline="0" dirty="0">
                        <a:solidFill>
                          <a:schemeClr val="accent1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100" b="0" i="0" kern="1200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et les résultats que vous avez obtenu. N’hésitez pas à les quantifier.</a:t>
                      </a:r>
                      <a:endParaRPr lang="fr-FR" sz="1100" b="0" i="0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i="0" kern="1200" dirty="0">
                          <a:solidFill>
                            <a:schemeClr val="accent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Titre de </a:t>
                      </a:r>
                      <a:r>
                        <a:rPr lang="en-GB" sz="1100" b="1" i="0" kern="1200" dirty="0" err="1">
                          <a:solidFill>
                            <a:schemeClr val="accent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votre</a:t>
                      </a:r>
                      <a:r>
                        <a:rPr lang="en-GB" sz="1100" b="1" i="0" kern="1200" dirty="0">
                          <a:solidFill>
                            <a:schemeClr val="accent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poste</a:t>
                      </a:r>
                      <a:r>
                        <a:rPr lang="en-GB" sz="1100" b="1" i="0" kern="1200" baseline="0" dirty="0">
                          <a:solidFill>
                            <a:schemeClr val="accent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/ 2010– </a:t>
                      </a:r>
                      <a:r>
                        <a:rPr lang="en-GB" sz="1100" b="1" i="0" kern="1200" baseline="0" dirty="0" err="1">
                          <a:solidFill>
                            <a:schemeClr val="accent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Aujourd’hui</a:t>
                      </a:r>
                      <a:endParaRPr lang="en-GB" sz="1100" b="1" i="0" kern="1200" baseline="0" dirty="0">
                        <a:solidFill>
                          <a:schemeClr val="accent1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100" b="0" i="0" kern="1200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et les résultats que vous avez obtenu. N’hésitez pas à les quantifier.</a:t>
                      </a:r>
                      <a:endParaRPr lang="fr-FR" sz="1100" b="0" i="0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i="0" kern="1200" dirty="0">
                          <a:solidFill>
                            <a:schemeClr val="accent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Titre de </a:t>
                      </a:r>
                      <a:r>
                        <a:rPr lang="en-GB" sz="1100" b="1" i="0" kern="1200" dirty="0" err="1">
                          <a:solidFill>
                            <a:schemeClr val="accent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votre</a:t>
                      </a:r>
                      <a:r>
                        <a:rPr lang="en-GB" sz="1100" b="1" i="0" kern="1200" dirty="0">
                          <a:solidFill>
                            <a:schemeClr val="accent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poste</a:t>
                      </a:r>
                      <a:r>
                        <a:rPr lang="en-GB" sz="1100" b="1" i="0" kern="1200" baseline="0" dirty="0">
                          <a:solidFill>
                            <a:schemeClr val="accent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/ 2009 – </a:t>
                      </a:r>
                      <a:r>
                        <a:rPr lang="en-GB" sz="1100" b="1" i="0" kern="1200" baseline="0" dirty="0" err="1">
                          <a:solidFill>
                            <a:schemeClr val="accent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Aujourd’hui</a:t>
                      </a:r>
                      <a:endParaRPr lang="en-GB" sz="1100" b="1" i="0" kern="1200" baseline="0" dirty="0">
                        <a:solidFill>
                          <a:schemeClr val="accent1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100" b="0" i="0" kern="1200" baseline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et les résultats que vous avez obtenu. N’hésitez pas à les quantifier.</a:t>
                      </a:r>
                      <a:endParaRPr lang="fr-FR" sz="1100" b="0" i="0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721298" y="3544207"/>
            <a:ext cx="1945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dirty="0"/>
              <a:t>EXPERIENCE</a:t>
            </a:r>
          </a:p>
          <a:p>
            <a:r>
              <a:rPr lang="fr-FR" dirty="0"/>
              <a:t>PROFESSIONNELLE</a:t>
            </a: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933072"/>
              </p:ext>
            </p:extLst>
          </p:nvPr>
        </p:nvGraphicFramePr>
        <p:xfrm>
          <a:off x="2859293" y="6324406"/>
          <a:ext cx="4568717" cy="144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8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3019">
                <a:tc>
                  <a:txBody>
                    <a:bodyPr/>
                    <a:lstStyle/>
                    <a:p>
                      <a:r>
                        <a:rPr lang="en-GB" sz="1100" b="1" i="1" kern="1200" dirty="0">
                          <a:solidFill>
                            <a:schemeClr val="accent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Nom</a:t>
                      </a:r>
                      <a:r>
                        <a:rPr lang="en-GB" sz="1100" b="1" i="1" kern="1200" baseline="0" dirty="0">
                          <a:solidFill>
                            <a:schemeClr val="accent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de la formation </a:t>
                      </a:r>
                      <a:r>
                        <a:rPr lang="en-GB" sz="1100" b="1" i="1" kern="1200" dirty="0">
                          <a:solidFill>
                            <a:schemeClr val="accent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/ 2011</a:t>
                      </a:r>
                      <a:endParaRPr lang="fr-FR" sz="1100" b="1" i="1" kern="12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r>
                        <a:rPr lang="en-GB" sz="1100" b="0" i="1" kern="12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Liste</a:t>
                      </a:r>
                      <a:r>
                        <a:rPr lang="en-GB" sz="1100" b="0" i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des options et </a:t>
                      </a:r>
                      <a:r>
                        <a:rPr lang="en-GB" sz="1100" b="0" i="1" kern="12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descriptif</a:t>
                      </a:r>
                      <a:r>
                        <a:rPr lang="en-GB" sz="1100" b="0" i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de la formation</a:t>
                      </a:r>
                      <a:endParaRPr lang="fr-FR" sz="1100" b="0" i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019">
                <a:tc>
                  <a:txBody>
                    <a:bodyPr/>
                    <a:lstStyle/>
                    <a:p>
                      <a:r>
                        <a:rPr lang="en-GB" sz="1100" b="1" i="1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Nom</a:t>
                      </a:r>
                      <a:r>
                        <a:rPr lang="en-GB" sz="1100" b="1" i="1" kern="1200" baseline="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de la formation </a:t>
                      </a:r>
                      <a:r>
                        <a:rPr lang="en-GB" sz="1100" b="1" i="1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/ 2010</a:t>
                      </a:r>
                      <a:endParaRPr lang="fr-FR" sz="1100" b="1" i="1" kern="1200" dirty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r>
                        <a:rPr lang="en-GB" sz="1100" b="0" i="1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Liste</a:t>
                      </a:r>
                      <a:r>
                        <a:rPr lang="en-GB" sz="1100" b="0" i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des options et </a:t>
                      </a:r>
                      <a:r>
                        <a:rPr lang="en-GB" sz="1100" b="0" i="1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descriptif</a:t>
                      </a:r>
                      <a:r>
                        <a:rPr lang="en-GB" sz="1100" b="0" i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de la formation</a:t>
                      </a:r>
                      <a:endParaRPr lang="fr-FR" sz="1100" b="0" i="1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019">
                <a:tc>
                  <a:txBody>
                    <a:bodyPr/>
                    <a:lstStyle/>
                    <a:p>
                      <a:r>
                        <a:rPr lang="en-GB" sz="1100" b="1" i="1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Nom</a:t>
                      </a:r>
                      <a:r>
                        <a:rPr lang="en-GB" sz="1100" b="1" i="1" kern="1200" baseline="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de la formation </a:t>
                      </a:r>
                      <a:r>
                        <a:rPr lang="en-GB" sz="1100" b="1" i="1" kern="1200" dirty="0">
                          <a:solidFill>
                            <a:schemeClr val="accent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/ 2009</a:t>
                      </a:r>
                      <a:endParaRPr lang="fr-FR" sz="1100" b="1" i="1" kern="1200" dirty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r>
                        <a:rPr lang="en-GB" sz="1100" b="0" i="1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Liste</a:t>
                      </a:r>
                      <a:r>
                        <a:rPr lang="en-GB" sz="1100" b="0" i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des options et </a:t>
                      </a:r>
                      <a:r>
                        <a:rPr lang="en-GB" sz="1100" b="0" i="1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descriptif</a:t>
                      </a:r>
                      <a:r>
                        <a:rPr lang="en-GB" sz="1100" b="0" i="1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de la formation</a:t>
                      </a:r>
                      <a:endParaRPr lang="fr-FR" sz="1100" b="0" i="1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endParaRPr lang="fr-FR" sz="1100" b="0" i="1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187108" y="6092555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dirty="0"/>
              <a:t>FORMATIONS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058867" y="7895873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dirty="0"/>
              <a:t>COMPETENCES</a:t>
            </a:r>
          </a:p>
        </p:txBody>
      </p:sp>
      <p:graphicFrame>
        <p:nvGraphicFramePr>
          <p:cNvPr id="41" name="Tableau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9255944"/>
              </p:ext>
            </p:extLst>
          </p:nvPr>
        </p:nvGraphicFramePr>
        <p:xfrm>
          <a:off x="2816860" y="8109915"/>
          <a:ext cx="4611152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1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53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1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2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r-FR" sz="1100" dirty="0"/>
                        <a:t>Windows</a:t>
                      </a:r>
                      <a:r>
                        <a:rPr lang="fr-FR" sz="1100" baseline="0" dirty="0"/>
                        <a:t> 7 &amp; 8</a:t>
                      </a:r>
                      <a:endParaRPr lang="fr-FR" sz="11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Anglais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100" dirty="0"/>
                        <a:t>Traitement</a:t>
                      </a:r>
                      <a:r>
                        <a:rPr lang="fr-FR" sz="1100" baseline="0" dirty="0"/>
                        <a:t> de texte</a:t>
                      </a:r>
                      <a:endParaRPr lang="fr-FR" sz="11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Espagnol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100" dirty="0"/>
                        <a:t>Tableur Excel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Allemand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100" dirty="0"/>
                        <a:t>PowerPoint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7" name="Ellipse 46"/>
          <p:cNvSpPr/>
          <p:nvPr/>
        </p:nvSpPr>
        <p:spPr>
          <a:xfrm>
            <a:off x="4447094" y="8161910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Ellipse 47"/>
          <p:cNvSpPr/>
          <p:nvPr/>
        </p:nvSpPr>
        <p:spPr>
          <a:xfrm>
            <a:off x="4684160" y="8161910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Ellipse 48"/>
          <p:cNvSpPr/>
          <p:nvPr/>
        </p:nvSpPr>
        <p:spPr>
          <a:xfrm>
            <a:off x="4921228" y="8161910"/>
            <a:ext cx="172725" cy="172725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5139666" y="8161910"/>
            <a:ext cx="172725" cy="172725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Ellipse 50"/>
          <p:cNvSpPr/>
          <p:nvPr/>
        </p:nvSpPr>
        <p:spPr>
          <a:xfrm>
            <a:off x="4212431" y="8161910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Ellipse 51"/>
          <p:cNvSpPr/>
          <p:nvPr/>
        </p:nvSpPr>
        <p:spPr>
          <a:xfrm>
            <a:off x="4447094" y="8397772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Ellipse 52"/>
          <p:cNvSpPr/>
          <p:nvPr/>
        </p:nvSpPr>
        <p:spPr>
          <a:xfrm>
            <a:off x="4684160" y="8397772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Ellipse 53"/>
          <p:cNvSpPr/>
          <p:nvPr/>
        </p:nvSpPr>
        <p:spPr>
          <a:xfrm>
            <a:off x="4921228" y="8397772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Ellipse 54"/>
          <p:cNvSpPr/>
          <p:nvPr/>
        </p:nvSpPr>
        <p:spPr>
          <a:xfrm>
            <a:off x="5139666" y="8397772"/>
            <a:ext cx="172725" cy="172725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Ellipse 55"/>
          <p:cNvSpPr/>
          <p:nvPr/>
        </p:nvSpPr>
        <p:spPr>
          <a:xfrm>
            <a:off x="4212431" y="8397772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Ellipse 56"/>
          <p:cNvSpPr/>
          <p:nvPr/>
        </p:nvSpPr>
        <p:spPr>
          <a:xfrm>
            <a:off x="4447094" y="8651778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Ellipse 57"/>
          <p:cNvSpPr/>
          <p:nvPr/>
        </p:nvSpPr>
        <p:spPr>
          <a:xfrm>
            <a:off x="4684160" y="8651778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Ellipse 58"/>
          <p:cNvSpPr/>
          <p:nvPr/>
        </p:nvSpPr>
        <p:spPr>
          <a:xfrm>
            <a:off x="4921228" y="8651778"/>
            <a:ext cx="172725" cy="172725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Ellipse 59"/>
          <p:cNvSpPr/>
          <p:nvPr/>
        </p:nvSpPr>
        <p:spPr>
          <a:xfrm>
            <a:off x="5139666" y="8651778"/>
            <a:ext cx="172725" cy="172725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Ellipse 60"/>
          <p:cNvSpPr/>
          <p:nvPr/>
        </p:nvSpPr>
        <p:spPr>
          <a:xfrm>
            <a:off x="4212431" y="8651778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Ellipse 61"/>
          <p:cNvSpPr/>
          <p:nvPr/>
        </p:nvSpPr>
        <p:spPr>
          <a:xfrm>
            <a:off x="4447094" y="8899736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Ellipse 62"/>
          <p:cNvSpPr/>
          <p:nvPr/>
        </p:nvSpPr>
        <p:spPr>
          <a:xfrm>
            <a:off x="4684160" y="8899736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Ellipse 63"/>
          <p:cNvSpPr/>
          <p:nvPr/>
        </p:nvSpPr>
        <p:spPr>
          <a:xfrm>
            <a:off x="4921228" y="8899736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Ellipse 64"/>
          <p:cNvSpPr/>
          <p:nvPr/>
        </p:nvSpPr>
        <p:spPr>
          <a:xfrm>
            <a:off x="5139666" y="8899736"/>
            <a:ext cx="172725" cy="172725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Ellipse 65"/>
          <p:cNvSpPr/>
          <p:nvPr/>
        </p:nvSpPr>
        <p:spPr>
          <a:xfrm>
            <a:off x="4212431" y="8899736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Ellipse 66"/>
          <p:cNvSpPr/>
          <p:nvPr/>
        </p:nvSpPr>
        <p:spPr>
          <a:xfrm>
            <a:off x="6562713" y="8161910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Ellipse 67"/>
          <p:cNvSpPr/>
          <p:nvPr/>
        </p:nvSpPr>
        <p:spPr>
          <a:xfrm>
            <a:off x="6799779" y="8161910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Ellipse 68"/>
          <p:cNvSpPr/>
          <p:nvPr/>
        </p:nvSpPr>
        <p:spPr>
          <a:xfrm>
            <a:off x="7036847" y="8161910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Ellipse 69"/>
          <p:cNvSpPr/>
          <p:nvPr/>
        </p:nvSpPr>
        <p:spPr>
          <a:xfrm>
            <a:off x="7255285" y="8161910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Ellipse 70"/>
          <p:cNvSpPr/>
          <p:nvPr/>
        </p:nvSpPr>
        <p:spPr>
          <a:xfrm>
            <a:off x="6328050" y="8161910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Ellipse 71"/>
          <p:cNvSpPr/>
          <p:nvPr/>
        </p:nvSpPr>
        <p:spPr>
          <a:xfrm>
            <a:off x="6562713" y="8397772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Ellipse 72"/>
          <p:cNvSpPr/>
          <p:nvPr/>
        </p:nvSpPr>
        <p:spPr>
          <a:xfrm>
            <a:off x="6799779" y="8397772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Ellipse 73"/>
          <p:cNvSpPr/>
          <p:nvPr/>
        </p:nvSpPr>
        <p:spPr>
          <a:xfrm>
            <a:off x="7036847" y="8397772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Ellipse 74"/>
          <p:cNvSpPr/>
          <p:nvPr/>
        </p:nvSpPr>
        <p:spPr>
          <a:xfrm>
            <a:off x="7255285" y="8397772"/>
            <a:ext cx="172725" cy="172725"/>
          </a:xfrm>
          <a:prstGeom prst="ellipse">
            <a:avLst/>
          </a:prstGeom>
          <a:solidFill>
            <a:srgbClr val="FFFFFF"/>
          </a:solidFill>
          <a:ln w="28575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Ellipse 75"/>
          <p:cNvSpPr/>
          <p:nvPr/>
        </p:nvSpPr>
        <p:spPr>
          <a:xfrm>
            <a:off x="6328050" y="8397772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Ellipse 76"/>
          <p:cNvSpPr/>
          <p:nvPr/>
        </p:nvSpPr>
        <p:spPr>
          <a:xfrm>
            <a:off x="6562713" y="8651778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Ellipse 77"/>
          <p:cNvSpPr/>
          <p:nvPr/>
        </p:nvSpPr>
        <p:spPr>
          <a:xfrm>
            <a:off x="6799779" y="8651778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-</a:t>
            </a:r>
          </a:p>
        </p:txBody>
      </p:sp>
      <p:sp>
        <p:nvSpPr>
          <p:cNvPr id="79" name="Ellipse 78"/>
          <p:cNvSpPr/>
          <p:nvPr/>
        </p:nvSpPr>
        <p:spPr>
          <a:xfrm>
            <a:off x="7036847" y="8651778"/>
            <a:ext cx="172725" cy="172725"/>
          </a:xfrm>
          <a:prstGeom prst="ellipse">
            <a:avLst/>
          </a:prstGeom>
          <a:solidFill>
            <a:srgbClr val="FFFFFF"/>
          </a:solidFill>
          <a:ln w="28575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Ellipse 79"/>
          <p:cNvSpPr/>
          <p:nvPr/>
        </p:nvSpPr>
        <p:spPr>
          <a:xfrm>
            <a:off x="7255285" y="8651778"/>
            <a:ext cx="172725" cy="172725"/>
          </a:xfrm>
          <a:prstGeom prst="ellipse">
            <a:avLst/>
          </a:prstGeom>
          <a:solidFill>
            <a:srgbClr val="FFFFFF"/>
          </a:solidFill>
          <a:ln w="28575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Ellipse 80"/>
          <p:cNvSpPr/>
          <p:nvPr/>
        </p:nvSpPr>
        <p:spPr>
          <a:xfrm>
            <a:off x="6328050" y="8651778"/>
            <a:ext cx="172725" cy="172725"/>
          </a:xfrm>
          <a:prstGeom prst="ellipse">
            <a:avLst/>
          </a:prstGeom>
          <a:solidFill>
            <a:srgbClr val="595959"/>
          </a:solidFill>
          <a:ln w="28575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2" name="Image 81" descr="Capture d’écran 2015-04-28 à 15.34.17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4295" y="9976498"/>
            <a:ext cx="590843" cy="556087"/>
          </a:xfrm>
          <a:prstGeom prst="rect">
            <a:avLst/>
          </a:prstGeom>
        </p:spPr>
      </p:pic>
      <p:pic>
        <p:nvPicPr>
          <p:cNvPr id="83" name="Image 82" descr="Capture d’écran 2015-04-28 à 15.34.23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038" y="9972206"/>
            <a:ext cx="598164" cy="555438"/>
          </a:xfrm>
          <a:prstGeom prst="rect">
            <a:avLst/>
          </a:prstGeom>
        </p:spPr>
      </p:pic>
      <p:pic>
        <p:nvPicPr>
          <p:cNvPr id="84" name="Image 83" descr="Capture d’écran 2015-04-28 à 15.34.30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9102" y="9968563"/>
            <a:ext cx="563853" cy="555438"/>
          </a:xfrm>
          <a:prstGeom prst="rect">
            <a:avLst/>
          </a:prstGeom>
        </p:spPr>
      </p:pic>
      <p:pic>
        <p:nvPicPr>
          <p:cNvPr id="85" name="Image 84" descr="Capture d’écran 2015-04-28 à 15.34.37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0949" y="9972206"/>
            <a:ext cx="551795" cy="551795"/>
          </a:xfrm>
          <a:prstGeom prst="rect">
            <a:avLst/>
          </a:prstGeom>
        </p:spPr>
      </p:pic>
      <p:sp>
        <p:nvSpPr>
          <p:cNvPr id="86" name="ZoneTexte 85"/>
          <p:cNvSpPr txBox="1"/>
          <p:nvPr/>
        </p:nvSpPr>
        <p:spPr>
          <a:xfrm>
            <a:off x="1558892" y="9414321"/>
            <a:ext cx="1108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dirty="0">
                <a:solidFill>
                  <a:schemeClr val="bg1"/>
                </a:solidFill>
              </a:rPr>
              <a:t>QUALITES</a:t>
            </a:r>
          </a:p>
        </p:txBody>
      </p:sp>
      <p:sp>
        <p:nvSpPr>
          <p:cNvPr id="93" name="ZoneTexte 92"/>
          <p:cNvSpPr txBox="1"/>
          <p:nvPr/>
        </p:nvSpPr>
        <p:spPr>
          <a:xfrm>
            <a:off x="2971038" y="9652848"/>
            <a:ext cx="6896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Ponctuel</a:t>
            </a:r>
          </a:p>
        </p:txBody>
      </p:sp>
      <p:sp>
        <p:nvSpPr>
          <p:cNvPr id="94" name="ZoneTexte 93"/>
          <p:cNvSpPr txBox="1"/>
          <p:nvPr/>
        </p:nvSpPr>
        <p:spPr>
          <a:xfrm>
            <a:off x="4212431" y="9652848"/>
            <a:ext cx="7745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Ambitieux</a:t>
            </a:r>
          </a:p>
        </p:txBody>
      </p:sp>
      <p:sp>
        <p:nvSpPr>
          <p:cNvPr id="95" name="ZoneTexte 94"/>
          <p:cNvSpPr txBox="1"/>
          <p:nvPr/>
        </p:nvSpPr>
        <p:spPr>
          <a:xfrm>
            <a:off x="5554295" y="9652848"/>
            <a:ext cx="5822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Créatif</a:t>
            </a:r>
          </a:p>
        </p:txBody>
      </p:sp>
      <p:sp>
        <p:nvSpPr>
          <p:cNvPr id="96" name="ZoneTexte 95"/>
          <p:cNvSpPr txBox="1"/>
          <p:nvPr/>
        </p:nvSpPr>
        <p:spPr>
          <a:xfrm>
            <a:off x="6723016" y="9652848"/>
            <a:ext cx="66957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Pugnace</a:t>
            </a:r>
          </a:p>
        </p:txBody>
      </p:sp>
    </p:spTree>
    <p:extLst>
      <p:ext uri="{BB962C8B-B14F-4D97-AF65-F5344CB8AC3E}">
        <p14:creationId xmlns:p14="http://schemas.microsoft.com/office/powerpoint/2010/main" val="1821364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645443-5F16-9244-A209-BAE520965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518" y="679622"/>
            <a:ext cx="6970308" cy="886840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b="1" dirty="0"/>
              <a:t>Cher </a:t>
            </a:r>
            <a:r>
              <a:rPr lang="es-ES" b="1" dirty="0" err="1"/>
              <a:t>candidat</a:t>
            </a:r>
            <a:r>
              <a:rPr lang="es-ES" b="1" dirty="0"/>
              <a:t>,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Merci d'avoir téléchargé ce modèle depuis notre site Web. Nous espérons que cela vous aidera à créer votre CV. Prenez le temps de rédiger votre CV avec soin, car il décrit votre parcours professionnel et votre personnalité.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N'oubliez pas qu'une bonne candidature est une candidature personnalisée ! Si vous avez besoin d'autres modèles de CV, n’hésitez pas à retourner sur notre site Web: </a:t>
            </a:r>
            <a:r>
              <a:rPr lang="fr-FR" dirty="0">
                <a:hlinkClick r:id="rId2"/>
              </a:rPr>
              <a:t>HTTPS://WWW.EXEMPLEDECV.COM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Copyright EXEMPLEDECV.COM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Les contenus publiés sur notre site (modèles de CV, modèles de lettres, articles, etc.) sont la propriété de </a:t>
            </a:r>
            <a:r>
              <a:rPr lang="fr-FR" dirty="0" err="1"/>
              <a:t>EXEMPLEDECV.com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00B050"/>
                </a:solidFill>
              </a:rPr>
              <a:t>O</a:t>
            </a:r>
            <a:r>
              <a:rPr lang="fr-FR" dirty="0"/>
              <a:t>     Leur utilisation est limitée à un usage strictement personnel.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	Il est interdit de les diffuser, de les publier ou de les redistribuer sans notre accord.</a:t>
            </a:r>
            <a:endParaRPr lang="es-ES" dirty="0"/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Il est également interdit de donner accès au lien de téléchargement ou au lien d'édition.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Contenu présenté dans 180 pays devant un huissier de justice. Reproduction strictement interdite, même partielle. Limité à un usage strictement personnel.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Les modèles disponibles sur notre site Web sont fournis «tels quels» et sans garantie.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546311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453</Words>
  <Application>Microsoft Macintosh PowerPoint</Application>
  <PresentationFormat>Personnalisé</PresentationFormat>
  <Paragraphs>57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cv83</dc:title>
  <dc:subject/>
  <dc:creator>www.exempledecv.com</dc:creator>
  <cp:keywords/>
  <dc:description/>
  <cp:lastModifiedBy>Axel Maille</cp:lastModifiedBy>
  <cp:revision>6</cp:revision>
  <dcterms:created xsi:type="dcterms:W3CDTF">2015-04-28T11:19:04Z</dcterms:created>
  <dcterms:modified xsi:type="dcterms:W3CDTF">2021-01-22T10:14:12Z</dcterms:modified>
  <cp:category/>
</cp:coreProperties>
</file>