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5"/>
  </p:notesMasterIdLst>
  <p:sldIdLst>
    <p:sldId id="256" r:id="rId3"/>
    <p:sldId id="258" r:id="rId4"/>
  </p:sldIdLst>
  <p:sldSz cx="7559675" cy="104394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288">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00F72D7-570D-4E7C-8214-C616F9B69F87}">
  <a:tblStyle styleId="{600F72D7-570D-4E7C-8214-C616F9B69F87}"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p:cViewPr>
        <p:scale>
          <a:sx n="135" d="100"/>
          <a:sy n="135" d="100"/>
        </p:scale>
        <p:origin x="2176" y="144"/>
      </p:cViewPr>
      <p:guideLst>
        <p:guide orient="horz" pos="3288"/>
        <p:guide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87788" y="685800"/>
            <a:ext cx="24831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5d800d57ce_0_11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7" name="Google Shape;127;g5d800d57ce_0_1179:notes"/>
          <p:cNvSpPr>
            <a:spLocks noGrp="1" noRot="1" noChangeAspect="1"/>
          </p:cNvSpPr>
          <p:nvPr>
            <p:ph type="sldImg" idx="2"/>
          </p:nvPr>
        </p:nvSpPr>
        <p:spPr>
          <a:xfrm>
            <a:off x="2187575" y="685800"/>
            <a:ext cx="2484438"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257712" y="1511298"/>
            <a:ext cx="7044600" cy="41664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257705" y="5752555"/>
            <a:ext cx="7044600" cy="16089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7004788" y="9465147"/>
            <a:ext cx="453600" cy="7989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257705" y="2245153"/>
            <a:ext cx="7044600" cy="3985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257705" y="6398217"/>
            <a:ext cx="7044600" cy="26403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7004788" y="9465147"/>
            <a:ext cx="453600" cy="7989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7004788" y="9465147"/>
            <a:ext cx="453600" cy="7989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iapositive de titre" type="title">
  <p:cSld name="TITLE">
    <p:spTree>
      <p:nvGrpSpPr>
        <p:cNvPr id="1" name="Shape 56"/>
        <p:cNvGrpSpPr/>
        <p:nvPr/>
      </p:nvGrpSpPr>
      <p:grpSpPr>
        <a:xfrm>
          <a:off x="0" y="0"/>
          <a:ext cx="0" cy="0"/>
          <a:chOff x="0" y="0"/>
          <a:chExt cx="0" cy="0"/>
        </a:xfrm>
      </p:grpSpPr>
      <p:sp>
        <p:nvSpPr>
          <p:cNvPr id="57" name="Google Shape;57;p14"/>
          <p:cNvSpPr txBox="1">
            <a:spLocks noGrp="1"/>
          </p:cNvSpPr>
          <p:nvPr>
            <p:ph type="ctrTitle"/>
          </p:nvPr>
        </p:nvSpPr>
        <p:spPr>
          <a:xfrm>
            <a:off x="567000" y="1708584"/>
            <a:ext cx="6426000" cy="3634800"/>
          </a:xfrm>
          <a:prstGeom prst="rect">
            <a:avLst/>
          </a:prstGeom>
          <a:noFill/>
          <a:ln>
            <a:noFill/>
          </a:ln>
        </p:spPr>
        <p:txBody>
          <a:bodyPr spcFirstLastPara="1" wrap="square" lIns="99300" tIns="49650" rIns="99300" bIns="49650" anchor="b" anchorCtr="0">
            <a:noAutofit/>
          </a:bodyPr>
          <a:lstStyle>
            <a:lvl1pPr lvl="0" algn="ctr" rtl="0">
              <a:lnSpc>
                <a:spcPct val="90000"/>
              </a:lnSpc>
              <a:spcBef>
                <a:spcPts val="0"/>
              </a:spcBef>
              <a:spcAft>
                <a:spcPts val="0"/>
              </a:spcAft>
              <a:buClr>
                <a:schemeClr val="dk1"/>
              </a:buClr>
              <a:buSzPts val="4900"/>
              <a:buFont typeface="Calibri"/>
              <a:buNone/>
              <a:defRPr sz="4900"/>
            </a:lvl1pPr>
            <a:lvl2pPr lvl="1" rtl="0">
              <a:spcBef>
                <a:spcPts val="0"/>
              </a:spcBef>
              <a:spcAft>
                <a:spcPts val="0"/>
              </a:spcAft>
              <a:buSzPts val="1500"/>
              <a:buNone/>
              <a:defRPr/>
            </a:lvl2pPr>
            <a:lvl3pPr lvl="2" rtl="0">
              <a:spcBef>
                <a:spcPts val="0"/>
              </a:spcBef>
              <a:spcAft>
                <a:spcPts val="0"/>
              </a:spcAft>
              <a:buSzPts val="1500"/>
              <a:buNone/>
              <a:defRPr/>
            </a:lvl3pPr>
            <a:lvl4pPr lvl="3" rtl="0">
              <a:spcBef>
                <a:spcPts val="0"/>
              </a:spcBef>
              <a:spcAft>
                <a:spcPts val="0"/>
              </a:spcAft>
              <a:buSzPts val="1500"/>
              <a:buNone/>
              <a:defRPr/>
            </a:lvl4pPr>
            <a:lvl5pPr lvl="4" rtl="0">
              <a:spcBef>
                <a:spcPts val="0"/>
              </a:spcBef>
              <a:spcAft>
                <a:spcPts val="0"/>
              </a:spcAft>
              <a:buSzPts val="1500"/>
              <a:buNone/>
              <a:defRPr/>
            </a:lvl5pPr>
            <a:lvl6pPr lvl="5" rtl="0">
              <a:spcBef>
                <a:spcPts val="0"/>
              </a:spcBef>
              <a:spcAft>
                <a:spcPts val="0"/>
              </a:spcAft>
              <a:buSzPts val="1500"/>
              <a:buNone/>
              <a:defRPr/>
            </a:lvl6pPr>
            <a:lvl7pPr lvl="6" rtl="0">
              <a:spcBef>
                <a:spcPts val="0"/>
              </a:spcBef>
              <a:spcAft>
                <a:spcPts val="0"/>
              </a:spcAft>
              <a:buSzPts val="1500"/>
              <a:buNone/>
              <a:defRPr/>
            </a:lvl7pPr>
            <a:lvl8pPr lvl="7" rtl="0">
              <a:spcBef>
                <a:spcPts val="0"/>
              </a:spcBef>
              <a:spcAft>
                <a:spcPts val="0"/>
              </a:spcAft>
              <a:buSzPts val="1500"/>
              <a:buNone/>
              <a:defRPr/>
            </a:lvl8pPr>
            <a:lvl9pPr lvl="8" rtl="0">
              <a:spcBef>
                <a:spcPts val="0"/>
              </a:spcBef>
              <a:spcAft>
                <a:spcPts val="0"/>
              </a:spcAft>
              <a:buSzPts val="1500"/>
              <a:buNone/>
              <a:defRPr/>
            </a:lvl9pPr>
          </a:lstStyle>
          <a:p>
            <a:endParaRPr/>
          </a:p>
        </p:txBody>
      </p:sp>
      <p:sp>
        <p:nvSpPr>
          <p:cNvPr id="58" name="Google Shape;58;p14"/>
          <p:cNvSpPr txBox="1">
            <a:spLocks noGrp="1"/>
          </p:cNvSpPr>
          <p:nvPr>
            <p:ph type="subTitle" idx="1"/>
          </p:nvPr>
        </p:nvSpPr>
        <p:spPr>
          <a:xfrm>
            <a:off x="945000" y="5483418"/>
            <a:ext cx="5670000" cy="2520600"/>
          </a:xfrm>
          <a:prstGeom prst="rect">
            <a:avLst/>
          </a:prstGeom>
          <a:noFill/>
          <a:ln>
            <a:noFill/>
          </a:ln>
        </p:spPr>
        <p:txBody>
          <a:bodyPr spcFirstLastPara="1" wrap="square" lIns="99300" tIns="49650" rIns="99300" bIns="49650" anchor="t" anchorCtr="0">
            <a:noAutofit/>
          </a:bodyPr>
          <a:lstStyle>
            <a:lvl1pPr lvl="0" algn="ctr" rtl="0">
              <a:lnSpc>
                <a:spcPct val="90000"/>
              </a:lnSpc>
              <a:spcBef>
                <a:spcPts val="800"/>
              </a:spcBef>
              <a:spcAft>
                <a:spcPts val="0"/>
              </a:spcAft>
              <a:buClr>
                <a:schemeClr val="dk1"/>
              </a:buClr>
              <a:buSzPts val="2000"/>
              <a:buNone/>
              <a:defRPr sz="2000"/>
            </a:lvl1pPr>
            <a:lvl2pPr lvl="1" algn="ctr" rtl="0">
              <a:lnSpc>
                <a:spcPct val="90000"/>
              </a:lnSpc>
              <a:spcBef>
                <a:spcPts val="400"/>
              </a:spcBef>
              <a:spcAft>
                <a:spcPts val="0"/>
              </a:spcAft>
              <a:buClr>
                <a:schemeClr val="dk1"/>
              </a:buClr>
              <a:buSzPts val="1600"/>
              <a:buNone/>
              <a:defRPr sz="1600"/>
            </a:lvl2pPr>
            <a:lvl3pPr lvl="2" algn="ctr" rtl="0">
              <a:lnSpc>
                <a:spcPct val="90000"/>
              </a:lnSpc>
              <a:spcBef>
                <a:spcPts val="400"/>
              </a:spcBef>
              <a:spcAft>
                <a:spcPts val="0"/>
              </a:spcAft>
              <a:buClr>
                <a:schemeClr val="dk1"/>
              </a:buClr>
              <a:buSzPts val="1500"/>
              <a:buNone/>
              <a:defRPr sz="1500"/>
            </a:lvl3pPr>
            <a:lvl4pPr lvl="3" algn="ctr" rtl="0">
              <a:lnSpc>
                <a:spcPct val="90000"/>
              </a:lnSpc>
              <a:spcBef>
                <a:spcPts val="400"/>
              </a:spcBef>
              <a:spcAft>
                <a:spcPts val="0"/>
              </a:spcAft>
              <a:buClr>
                <a:schemeClr val="dk1"/>
              </a:buClr>
              <a:buSzPts val="1300"/>
              <a:buNone/>
              <a:defRPr sz="1300"/>
            </a:lvl4pPr>
            <a:lvl5pPr lvl="4" algn="ctr" rtl="0">
              <a:lnSpc>
                <a:spcPct val="90000"/>
              </a:lnSpc>
              <a:spcBef>
                <a:spcPts val="400"/>
              </a:spcBef>
              <a:spcAft>
                <a:spcPts val="0"/>
              </a:spcAft>
              <a:buClr>
                <a:schemeClr val="dk1"/>
              </a:buClr>
              <a:buSzPts val="1300"/>
              <a:buNone/>
              <a:defRPr sz="1300"/>
            </a:lvl5pPr>
            <a:lvl6pPr lvl="5" algn="ctr" rtl="0">
              <a:lnSpc>
                <a:spcPct val="90000"/>
              </a:lnSpc>
              <a:spcBef>
                <a:spcPts val="400"/>
              </a:spcBef>
              <a:spcAft>
                <a:spcPts val="0"/>
              </a:spcAft>
              <a:buClr>
                <a:schemeClr val="dk1"/>
              </a:buClr>
              <a:buSzPts val="1300"/>
              <a:buNone/>
              <a:defRPr sz="1300"/>
            </a:lvl6pPr>
            <a:lvl7pPr lvl="6" algn="ctr" rtl="0">
              <a:lnSpc>
                <a:spcPct val="90000"/>
              </a:lnSpc>
              <a:spcBef>
                <a:spcPts val="400"/>
              </a:spcBef>
              <a:spcAft>
                <a:spcPts val="0"/>
              </a:spcAft>
              <a:buClr>
                <a:schemeClr val="dk1"/>
              </a:buClr>
              <a:buSzPts val="1300"/>
              <a:buNone/>
              <a:defRPr sz="1300"/>
            </a:lvl7pPr>
            <a:lvl8pPr lvl="7" algn="ctr" rtl="0">
              <a:lnSpc>
                <a:spcPct val="90000"/>
              </a:lnSpc>
              <a:spcBef>
                <a:spcPts val="400"/>
              </a:spcBef>
              <a:spcAft>
                <a:spcPts val="0"/>
              </a:spcAft>
              <a:buClr>
                <a:schemeClr val="dk1"/>
              </a:buClr>
              <a:buSzPts val="1300"/>
              <a:buNone/>
              <a:defRPr sz="1300"/>
            </a:lvl8pPr>
            <a:lvl9pPr lvl="8" algn="ctr" rtl="0">
              <a:lnSpc>
                <a:spcPct val="90000"/>
              </a:lnSpc>
              <a:spcBef>
                <a:spcPts val="400"/>
              </a:spcBef>
              <a:spcAft>
                <a:spcPts val="0"/>
              </a:spcAft>
              <a:buClr>
                <a:schemeClr val="dk1"/>
              </a:buClr>
              <a:buSzPts val="1300"/>
              <a:buNone/>
              <a:defRPr sz="1300"/>
            </a:lvl9pPr>
          </a:lstStyle>
          <a:p>
            <a:endParaRPr/>
          </a:p>
        </p:txBody>
      </p:sp>
      <p:sp>
        <p:nvSpPr>
          <p:cNvPr id="59" name="Google Shape;59;p14"/>
          <p:cNvSpPr txBox="1">
            <a:spLocks noGrp="1"/>
          </p:cNvSpPr>
          <p:nvPr>
            <p:ph type="dt" idx="10"/>
          </p:nvPr>
        </p:nvSpPr>
        <p:spPr>
          <a:xfrm>
            <a:off x="519751" y="9676336"/>
            <a:ext cx="1700700" cy="555900"/>
          </a:xfrm>
          <a:prstGeom prst="rect">
            <a:avLst/>
          </a:prstGeom>
          <a:noFill/>
          <a:ln>
            <a:noFill/>
          </a:ln>
        </p:spPr>
        <p:txBody>
          <a:bodyPr spcFirstLastPara="1" wrap="square" lIns="99300" tIns="49650" rIns="99300" bIns="49650" anchor="ctr" anchorCtr="0">
            <a:noAutofit/>
          </a:bodyPr>
          <a:lstStyle>
            <a:lvl1pPr lvl="0" algn="l"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60" name="Google Shape;60;p14"/>
          <p:cNvSpPr txBox="1">
            <a:spLocks noGrp="1"/>
          </p:cNvSpPr>
          <p:nvPr>
            <p:ph type="ftr" idx="11"/>
          </p:nvPr>
        </p:nvSpPr>
        <p:spPr>
          <a:xfrm>
            <a:off x="2504251" y="9676336"/>
            <a:ext cx="2551500" cy="555900"/>
          </a:xfrm>
          <a:prstGeom prst="rect">
            <a:avLst/>
          </a:prstGeom>
          <a:noFill/>
          <a:ln>
            <a:noFill/>
          </a:ln>
        </p:spPr>
        <p:txBody>
          <a:bodyPr spcFirstLastPara="1" wrap="square" lIns="99300" tIns="49650" rIns="99300" bIns="49650" anchor="ctr" anchorCtr="0">
            <a:noAutofit/>
          </a:bodyPr>
          <a:lstStyle>
            <a:lvl1pPr lvl="0" algn="ctr"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61" name="Google Shape;61;p14"/>
          <p:cNvSpPr txBox="1">
            <a:spLocks noGrp="1"/>
          </p:cNvSpPr>
          <p:nvPr>
            <p:ph type="sldNum" idx="12"/>
          </p:nvPr>
        </p:nvSpPr>
        <p:spPr>
          <a:xfrm>
            <a:off x="5339250" y="9676336"/>
            <a:ext cx="1700700" cy="555900"/>
          </a:xfrm>
          <a:prstGeom prst="rect">
            <a:avLst/>
          </a:prstGeom>
          <a:noFill/>
          <a:ln>
            <a:noFill/>
          </a:ln>
        </p:spPr>
        <p:txBody>
          <a:bodyPr spcFirstLastPara="1" wrap="square" lIns="99300" tIns="49650" rIns="99300" bIns="4965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re et contenu" type="obj">
  <p:cSld name="OBJECT">
    <p:spTree>
      <p:nvGrpSpPr>
        <p:cNvPr id="1" name="Shape 62"/>
        <p:cNvGrpSpPr/>
        <p:nvPr/>
      </p:nvGrpSpPr>
      <p:grpSpPr>
        <a:xfrm>
          <a:off x="0" y="0"/>
          <a:ext cx="0" cy="0"/>
          <a:chOff x="0" y="0"/>
          <a:chExt cx="0" cy="0"/>
        </a:xfrm>
      </p:grpSpPr>
      <p:sp>
        <p:nvSpPr>
          <p:cNvPr id="63" name="Google Shape;63;p15"/>
          <p:cNvSpPr txBox="1">
            <a:spLocks noGrp="1"/>
          </p:cNvSpPr>
          <p:nvPr>
            <p:ph type="title"/>
          </p:nvPr>
        </p:nvSpPr>
        <p:spPr>
          <a:xfrm>
            <a:off x="519751" y="555836"/>
            <a:ext cx="6520500" cy="2017800"/>
          </a:xfrm>
          <a:prstGeom prst="rect">
            <a:avLst/>
          </a:prstGeom>
          <a:noFill/>
          <a:ln>
            <a:noFill/>
          </a:ln>
        </p:spPr>
        <p:txBody>
          <a:bodyPr spcFirstLastPara="1" wrap="square" lIns="99300" tIns="49650" rIns="99300" bIns="49650" anchor="ctr" anchorCtr="0">
            <a:noAutofit/>
          </a:bodyPr>
          <a:lstStyle>
            <a:lvl1pPr lvl="0" algn="l" rtl="0">
              <a:lnSpc>
                <a:spcPct val="90000"/>
              </a:lnSpc>
              <a:spcBef>
                <a:spcPts val="0"/>
              </a:spcBef>
              <a:spcAft>
                <a:spcPts val="0"/>
              </a:spcAft>
              <a:buClr>
                <a:schemeClr val="dk1"/>
              </a:buClr>
              <a:buSzPts val="2000"/>
              <a:buNone/>
              <a:defRPr/>
            </a:lvl1pPr>
            <a:lvl2pPr lvl="1" rtl="0">
              <a:spcBef>
                <a:spcPts val="0"/>
              </a:spcBef>
              <a:spcAft>
                <a:spcPts val="0"/>
              </a:spcAft>
              <a:buSzPts val="1500"/>
              <a:buNone/>
              <a:defRPr/>
            </a:lvl2pPr>
            <a:lvl3pPr lvl="2" rtl="0">
              <a:spcBef>
                <a:spcPts val="0"/>
              </a:spcBef>
              <a:spcAft>
                <a:spcPts val="0"/>
              </a:spcAft>
              <a:buSzPts val="1500"/>
              <a:buNone/>
              <a:defRPr/>
            </a:lvl3pPr>
            <a:lvl4pPr lvl="3" rtl="0">
              <a:spcBef>
                <a:spcPts val="0"/>
              </a:spcBef>
              <a:spcAft>
                <a:spcPts val="0"/>
              </a:spcAft>
              <a:buSzPts val="1500"/>
              <a:buNone/>
              <a:defRPr/>
            </a:lvl4pPr>
            <a:lvl5pPr lvl="4" rtl="0">
              <a:spcBef>
                <a:spcPts val="0"/>
              </a:spcBef>
              <a:spcAft>
                <a:spcPts val="0"/>
              </a:spcAft>
              <a:buSzPts val="1500"/>
              <a:buNone/>
              <a:defRPr/>
            </a:lvl5pPr>
            <a:lvl6pPr lvl="5" rtl="0">
              <a:spcBef>
                <a:spcPts val="0"/>
              </a:spcBef>
              <a:spcAft>
                <a:spcPts val="0"/>
              </a:spcAft>
              <a:buSzPts val="1500"/>
              <a:buNone/>
              <a:defRPr/>
            </a:lvl6pPr>
            <a:lvl7pPr lvl="6" rtl="0">
              <a:spcBef>
                <a:spcPts val="0"/>
              </a:spcBef>
              <a:spcAft>
                <a:spcPts val="0"/>
              </a:spcAft>
              <a:buSzPts val="1500"/>
              <a:buNone/>
              <a:defRPr/>
            </a:lvl7pPr>
            <a:lvl8pPr lvl="7" rtl="0">
              <a:spcBef>
                <a:spcPts val="0"/>
              </a:spcBef>
              <a:spcAft>
                <a:spcPts val="0"/>
              </a:spcAft>
              <a:buSzPts val="1500"/>
              <a:buNone/>
              <a:defRPr/>
            </a:lvl8pPr>
            <a:lvl9pPr lvl="8" rtl="0">
              <a:spcBef>
                <a:spcPts val="0"/>
              </a:spcBef>
              <a:spcAft>
                <a:spcPts val="0"/>
              </a:spcAft>
              <a:buSzPts val="1500"/>
              <a:buNone/>
              <a:defRPr/>
            </a:lvl9pPr>
          </a:lstStyle>
          <a:p>
            <a:endParaRPr/>
          </a:p>
        </p:txBody>
      </p:sp>
      <p:sp>
        <p:nvSpPr>
          <p:cNvPr id="64" name="Google Shape;64;p15"/>
          <p:cNvSpPr txBox="1">
            <a:spLocks noGrp="1"/>
          </p:cNvSpPr>
          <p:nvPr>
            <p:ph type="body" idx="1"/>
          </p:nvPr>
        </p:nvSpPr>
        <p:spPr>
          <a:xfrm>
            <a:off x="519751" y="2779167"/>
            <a:ext cx="6520500" cy="6624000"/>
          </a:xfrm>
          <a:prstGeom prst="rect">
            <a:avLst/>
          </a:prstGeom>
          <a:noFill/>
          <a:ln>
            <a:noFill/>
          </a:ln>
        </p:spPr>
        <p:txBody>
          <a:bodyPr spcFirstLastPara="1" wrap="square" lIns="99300" tIns="49650" rIns="99300" bIns="49650" anchor="t" anchorCtr="0">
            <a:noAutofit/>
          </a:bodyPr>
          <a:lstStyle>
            <a:lvl1pPr marL="457200" lvl="0" indent="-355600" algn="l" rtl="0">
              <a:lnSpc>
                <a:spcPct val="90000"/>
              </a:lnSpc>
              <a:spcBef>
                <a:spcPts val="800"/>
              </a:spcBef>
              <a:spcAft>
                <a:spcPts val="0"/>
              </a:spcAft>
              <a:buClr>
                <a:schemeClr val="dk1"/>
              </a:buClr>
              <a:buSzPts val="2000"/>
              <a:buChar char="•"/>
              <a:defRPr/>
            </a:lvl1pPr>
            <a:lvl2pPr marL="914400" lvl="1" indent="-355600" algn="l" rtl="0">
              <a:lnSpc>
                <a:spcPct val="90000"/>
              </a:lnSpc>
              <a:spcBef>
                <a:spcPts val="400"/>
              </a:spcBef>
              <a:spcAft>
                <a:spcPts val="0"/>
              </a:spcAft>
              <a:buClr>
                <a:schemeClr val="dk1"/>
              </a:buClr>
              <a:buSzPts val="2000"/>
              <a:buChar char="•"/>
              <a:defRPr/>
            </a:lvl2pPr>
            <a:lvl3pPr marL="1371600" lvl="2" indent="-355600" algn="l" rtl="0">
              <a:lnSpc>
                <a:spcPct val="90000"/>
              </a:lnSpc>
              <a:spcBef>
                <a:spcPts val="400"/>
              </a:spcBef>
              <a:spcAft>
                <a:spcPts val="0"/>
              </a:spcAft>
              <a:buClr>
                <a:schemeClr val="dk1"/>
              </a:buClr>
              <a:buSzPts val="2000"/>
              <a:buChar char="•"/>
              <a:defRPr/>
            </a:lvl3pPr>
            <a:lvl4pPr marL="1828800" lvl="3" indent="-355600" algn="l" rtl="0">
              <a:lnSpc>
                <a:spcPct val="90000"/>
              </a:lnSpc>
              <a:spcBef>
                <a:spcPts val="400"/>
              </a:spcBef>
              <a:spcAft>
                <a:spcPts val="0"/>
              </a:spcAft>
              <a:buClr>
                <a:schemeClr val="dk1"/>
              </a:buClr>
              <a:buSzPts val="2000"/>
              <a:buChar char="•"/>
              <a:defRPr/>
            </a:lvl4pPr>
            <a:lvl5pPr marL="2286000" lvl="4" indent="-355600" algn="l" rtl="0">
              <a:lnSpc>
                <a:spcPct val="90000"/>
              </a:lnSpc>
              <a:spcBef>
                <a:spcPts val="400"/>
              </a:spcBef>
              <a:spcAft>
                <a:spcPts val="0"/>
              </a:spcAft>
              <a:buClr>
                <a:schemeClr val="dk1"/>
              </a:buClr>
              <a:buSzPts val="2000"/>
              <a:buChar char="•"/>
              <a:defRPr/>
            </a:lvl5pPr>
            <a:lvl6pPr marL="2743200" lvl="5" indent="-355600" algn="l" rtl="0">
              <a:lnSpc>
                <a:spcPct val="90000"/>
              </a:lnSpc>
              <a:spcBef>
                <a:spcPts val="400"/>
              </a:spcBef>
              <a:spcAft>
                <a:spcPts val="0"/>
              </a:spcAft>
              <a:buClr>
                <a:schemeClr val="dk1"/>
              </a:buClr>
              <a:buSzPts val="2000"/>
              <a:buChar char="•"/>
              <a:defRPr/>
            </a:lvl6pPr>
            <a:lvl7pPr marL="3200400" lvl="6" indent="-355600" algn="l" rtl="0">
              <a:lnSpc>
                <a:spcPct val="90000"/>
              </a:lnSpc>
              <a:spcBef>
                <a:spcPts val="400"/>
              </a:spcBef>
              <a:spcAft>
                <a:spcPts val="0"/>
              </a:spcAft>
              <a:buClr>
                <a:schemeClr val="dk1"/>
              </a:buClr>
              <a:buSzPts val="2000"/>
              <a:buChar char="•"/>
              <a:defRPr/>
            </a:lvl7pPr>
            <a:lvl8pPr marL="3657600" lvl="7" indent="-355600" algn="l" rtl="0">
              <a:lnSpc>
                <a:spcPct val="90000"/>
              </a:lnSpc>
              <a:spcBef>
                <a:spcPts val="400"/>
              </a:spcBef>
              <a:spcAft>
                <a:spcPts val="0"/>
              </a:spcAft>
              <a:buClr>
                <a:schemeClr val="dk1"/>
              </a:buClr>
              <a:buSzPts val="2000"/>
              <a:buChar char="•"/>
              <a:defRPr/>
            </a:lvl8pPr>
            <a:lvl9pPr marL="4114800" lvl="8" indent="-355600" algn="l" rtl="0">
              <a:lnSpc>
                <a:spcPct val="90000"/>
              </a:lnSpc>
              <a:spcBef>
                <a:spcPts val="400"/>
              </a:spcBef>
              <a:spcAft>
                <a:spcPts val="0"/>
              </a:spcAft>
              <a:buClr>
                <a:schemeClr val="dk1"/>
              </a:buClr>
              <a:buSzPts val="2000"/>
              <a:buChar char="•"/>
              <a:defRPr/>
            </a:lvl9pPr>
          </a:lstStyle>
          <a:p>
            <a:endParaRPr/>
          </a:p>
        </p:txBody>
      </p:sp>
      <p:sp>
        <p:nvSpPr>
          <p:cNvPr id="65" name="Google Shape;65;p15"/>
          <p:cNvSpPr txBox="1">
            <a:spLocks noGrp="1"/>
          </p:cNvSpPr>
          <p:nvPr>
            <p:ph type="dt" idx="10"/>
          </p:nvPr>
        </p:nvSpPr>
        <p:spPr>
          <a:xfrm>
            <a:off x="519751" y="9676336"/>
            <a:ext cx="1700700" cy="555900"/>
          </a:xfrm>
          <a:prstGeom prst="rect">
            <a:avLst/>
          </a:prstGeom>
          <a:noFill/>
          <a:ln>
            <a:noFill/>
          </a:ln>
        </p:spPr>
        <p:txBody>
          <a:bodyPr spcFirstLastPara="1" wrap="square" lIns="99300" tIns="49650" rIns="99300" bIns="49650" anchor="ctr" anchorCtr="0">
            <a:noAutofit/>
          </a:bodyPr>
          <a:lstStyle>
            <a:lvl1pPr lvl="0" algn="l"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66" name="Google Shape;66;p15"/>
          <p:cNvSpPr txBox="1">
            <a:spLocks noGrp="1"/>
          </p:cNvSpPr>
          <p:nvPr>
            <p:ph type="ftr" idx="11"/>
          </p:nvPr>
        </p:nvSpPr>
        <p:spPr>
          <a:xfrm>
            <a:off x="2504251" y="9676336"/>
            <a:ext cx="2551500" cy="555900"/>
          </a:xfrm>
          <a:prstGeom prst="rect">
            <a:avLst/>
          </a:prstGeom>
          <a:noFill/>
          <a:ln>
            <a:noFill/>
          </a:ln>
        </p:spPr>
        <p:txBody>
          <a:bodyPr spcFirstLastPara="1" wrap="square" lIns="99300" tIns="49650" rIns="99300" bIns="49650" anchor="ctr" anchorCtr="0">
            <a:noAutofit/>
          </a:bodyPr>
          <a:lstStyle>
            <a:lvl1pPr lvl="0" algn="ctr"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67" name="Google Shape;67;p15"/>
          <p:cNvSpPr txBox="1">
            <a:spLocks noGrp="1"/>
          </p:cNvSpPr>
          <p:nvPr>
            <p:ph type="sldNum" idx="12"/>
          </p:nvPr>
        </p:nvSpPr>
        <p:spPr>
          <a:xfrm>
            <a:off x="5339250" y="9676336"/>
            <a:ext cx="1700700" cy="555900"/>
          </a:xfrm>
          <a:prstGeom prst="rect">
            <a:avLst/>
          </a:prstGeom>
          <a:noFill/>
          <a:ln>
            <a:noFill/>
          </a:ln>
        </p:spPr>
        <p:txBody>
          <a:bodyPr spcFirstLastPara="1" wrap="square" lIns="99300" tIns="49650" rIns="99300" bIns="4965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re de section" type="secHead">
  <p:cSld name="SECTION_HEADER">
    <p:spTree>
      <p:nvGrpSpPr>
        <p:cNvPr id="1" name="Shape 68"/>
        <p:cNvGrpSpPr/>
        <p:nvPr/>
      </p:nvGrpSpPr>
      <p:grpSpPr>
        <a:xfrm>
          <a:off x="0" y="0"/>
          <a:ext cx="0" cy="0"/>
          <a:chOff x="0" y="0"/>
          <a:chExt cx="0" cy="0"/>
        </a:xfrm>
      </p:grpSpPr>
      <p:sp>
        <p:nvSpPr>
          <p:cNvPr id="69" name="Google Shape;69;p16"/>
          <p:cNvSpPr txBox="1">
            <a:spLocks noGrp="1"/>
          </p:cNvSpPr>
          <p:nvPr>
            <p:ph type="title"/>
          </p:nvPr>
        </p:nvSpPr>
        <p:spPr>
          <a:xfrm>
            <a:off x="515813" y="2602753"/>
            <a:ext cx="6520500" cy="4342500"/>
          </a:xfrm>
          <a:prstGeom prst="rect">
            <a:avLst/>
          </a:prstGeom>
          <a:noFill/>
          <a:ln>
            <a:noFill/>
          </a:ln>
        </p:spPr>
        <p:txBody>
          <a:bodyPr spcFirstLastPara="1" wrap="square" lIns="99300" tIns="49650" rIns="99300" bIns="49650" anchor="b" anchorCtr="0">
            <a:noAutofit/>
          </a:bodyPr>
          <a:lstStyle>
            <a:lvl1pPr lvl="0" algn="l" rtl="0">
              <a:lnSpc>
                <a:spcPct val="90000"/>
              </a:lnSpc>
              <a:spcBef>
                <a:spcPts val="0"/>
              </a:spcBef>
              <a:spcAft>
                <a:spcPts val="0"/>
              </a:spcAft>
              <a:buClr>
                <a:schemeClr val="dk1"/>
              </a:buClr>
              <a:buSzPts val="4900"/>
              <a:buFont typeface="Calibri"/>
              <a:buNone/>
              <a:defRPr sz="4900"/>
            </a:lvl1pPr>
            <a:lvl2pPr lvl="1" rtl="0">
              <a:spcBef>
                <a:spcPts val="0"/>
              </a:spcBef>
              <a:spcAft>
                <a:spcPts val="0"/>
              </a:spcAft>
              <a:buSzPts val="1500"/>
              <a:buNone/>
              <a:defRPr/>
            </a:lvl2pPr>
            <a:lvl3pPr lvl="2" rtl="0">
              <a:spcBef>
                <a:spcPts val="0"/>
              </a:spcBef>
              <a:spcAft>
                <a:spcPts val="0"/>
              </a:spcAft>
              <a:buSzPts val="1500"/>
              <a:buNone/>
              <a:defRPr/>
            </a:lvl3pPr>
            <a:lvl4pPr lvl="3" rtl="0">
              <a:spcBef>
                <a:spcPts val="0"/>
              </a:spcBef>
              <a:spcAft>
                <a:spcPts val="0"/>
              </a:spcAft>
              <a:buSzPts val="1500"/>
              <a:buNone/>
              <a:defRPr/>
            </a:lvl4pPr>
            <a:lvl5pPr lvl="4" rtl="0">
              <a:spcBef>
                <a:spcPts val="0"/>
              </a:spcBef>
              <a:spcAft>
                <a:spcPts val="0"/>
              </a:spcAft>
              <a:buSzPts val="1500"/>
              <a:buNone/>
              <a:defRPr/>
            </a:lvl5pPr>
            <a:lvl6pPr lvl="5" rtl="0">
              <a:spcBef>
                <a:spcPts val="0"/>
              </a:spcBef>
              <a:spcAft>
                <a:spcPts val="0"/>
              </a:spcAft>
              <a:buSzPts val="1500"/>
              <a:buNone/>
              <a:defRPr/>
            </a:lvl6pPr>
            <a:lvl7pPr lvl="6" rtl="0">
              <a:spcBef>
                <a:spcPts val="0"/>
              </a:spcBef>
              <a:spcAft>
                <a:spcPts val="0"/>
              </a:spcAft>
              <a:buSzPts val="1500"/>
              <a:buNone/>
              <a:defRPr/>
            </a:lvl7pPr>
            <a:lvl8pPr lvl="7" rtl="0">
              <a:spcBef>
                <a:spcPts val="0"/>
              </a:spcBef>
              <a:spcAft>
                <a:spcPts val="0"/>
              </a:spcAft>
              <a:buSzPts val="1500"/>
              <a:buNone/>
              <a:defRPr/>
            </a:lvl8pPr>
            <a:lvl9pPr lvl="8" rtl="0">
              <a:spcBef>
                <a:spcPts val="0"/>
              </a:spcBef>
              <a:spcAft>
                <a:spcPts val="0"/>
              </a:spcAft>
              <a:buSzPts val="1500"/>
              <a:buNone/>
              <a:defRPr/>
            </a:lvl9pPr>
          </a:lstStyle>
          <a:p>
            <a:endParaRPr/>
          </a:p>
        </p:txBody>
      </p:sp>
      <p:sp>
        <p:nvSpPr>
          <p:cNvPr id="70" name="Google Shape;70;p16"/>
          <p:cNvSpPr txBox="1">
            <a:spLocks noGrp="1"/>
          </p:cNvSpPr>
          <p:nvPr>
            <p:ph type="body" idx="1"/>
          </p:nvPr>
        </p:nvSpPr>
        <p:spPr>
          <a:xfrm>
            <a:off x="515813" y="6986586"/>
            <a:ext cx="6520500" cy="2283600"/>
          </a:xfrm>
          <a:prstGeom prst="rect">
            <a:avLst/>
          </a:prstGeom>
          <a:noFill/>
          <a:ln>
            <a:noFill/>
          </a:ln>
        </p:spPr>
        <p:txBody>
          <a:bodyPr spcFirstLastPara="1" wrap="square" lIns="99300" tIns="49650" rIns="99300" bIns="49650" anchor="t" anchorCtr="0">
            <a:noAutofit/>
          </a:bodyPr>
          <a:lstStyle>
            <a:lvl1pPr marL="457200" lvl="0" indent="-228600" algn="l" rtl="0">
              <a:lnSpc>
                <a:spcPct val="90000"/>
              </a:lnSpc>
              <a:spcBef>
                <a:spcPts val="800"/>
              </a:spcBef>
              <a:spcAft>
                <a:spcPts val="0"/>
              </a:spcAft>
              <a:buClr>
                <a:schemeClr val="dk1"/>
              </a:buClr>
              <a:buSzPts val="2000"/>
              <a:buNone/>
              <a:defRPr sz="2000">
                <a:solidFill>
                  <a:schemeClr val="dk1"/>
                </a:solidFill>
              </a:defRPr>
            </a:lvl1pPr>
            <a:lvl2pPr marL="914400" lvl="1" indent="-228600" algn="l" rtl="0">
              <a:lnSpc>
                <a:spcPct val="90000"/>
              </a:lnSpc>
              <a:spcBef>
                <a:spcPts val="400"/>
              </a:spcBef>
              <a:spcAft>
                <a:spcPts val="0"/>
              </a:spcAft>
              <a:buClr>
                <a:srgbClr val="888888"/>
              </a:buClr>
              <a:buSzPts val="1600"/>
              <a:buNone/>
              <a:defRPr sz="1600">
                <a:solidFill>
                  <a:srgbClr val="888888"/>
                </a:solidFill>
              </a:defRPr>
            </a:lvl2pPr>
            <a:lvl3pPr marL="1371600" lvl="2" indent="-228600" algn="l" rtl="0">
              <a:lnSpc>
                <a:spcPct val="90000"/>
              </a:lnSpc>
              <a:spcBef>
                <a:spcPts val="400"/>
              </a:spcBef>
              <a:spcAft>
                <a:spcPts val="0"/>
              </a:spcAft>
              <a:buClr>
                <a:srgbClr val="888888"/>
              </a:buClr>
              <a:buSzPts val="1500"/>
              <a:buNone/>
              <a:defRPr sz="1500">
                <a:solidFill>
                  <a:srgbClr val="888888"/>
                </a:solidFill>
              </a:defRPr>
            </a:lvl3pPr>
            <a:lvl4pPr marL="1828800" lvl="3" indent="-228600" algn="l" rtl="0">
              <a:lnSpc>
                <a:spcPct val="90000"/>
              </a:lnSpc>
              <a:spcBef>
                <a:spcPts val="400"/>
              </a:spcBef>
              <a:spcAft>
                <a:spcPts val="0"/>
              </a:spcAft>
              <a:buClr>
                <a:srgbClr val="888888"/>
              </a:buClr>
              <a:buSzPts val="1300"/>
              <a:buNone/>
              <a:defRPr sz="1300">
                <a:solidFill>
                  <a:srgbClr val="888888"/>
                </a:solidFill>
              </a:defRPr>
            </a:lvl4pPr>
            <a:lvl5pPr marL="2286000" lvl="4" indent="-228600" algn="l" rtl="0">
              <a:lnSpc>
                <a:spcPct val="90000"/>
              </a:lnSpc>
              <a:spcBef>
                <a:spcPts val="400"/>
              </a:spcBef>
              <a:spcAft>
                <a:spcPts val="0"/>
              </a:spcAft>
              <a:buClr>
                <a:srgbClr val="888888"/>
              </a:buClr>
              <a:buSzPts val="1300"/>
              <a:buNone/>
              <a:defRPr sz="1300">
                <a:solidFill>
                  <a:srgbClr val="888888"/>
                </a:solidFill>
              </a:defRPr>
            </a:lvl5pPr>
            <a:lvl6pPr marL="2743200" lvl="5" indent="-228600" algn="l" rtl="0">
              <a:lnSpc>
                <a:spcPct val="90000"/>
              </a:lnSpc>
              <a:spcBef>
                <a:spcPts val="400"/>
              </a:spcBef>
              <a:spcAft>
                <a:spcPts val="0"/>
              </a:spcAft>
              <a:buClr>
                <a:srgbClr val="888888"/>
              </a:buClr>
              <a:buSzPts val="1300"/>
              <a:buNone/>
              <a:defRPr sz="1300">
                <a:solidFill>
                  <a:srgbClr val="888888"/>
                </a:solidFill>
              </a:defRPr>
            </a:lvl6pPr>
            <a:lvl7pPr marL="3200400" lvl="6" indent="-228600" algn="l" rtl="0">
              <a:lnSpc>
                <a:spcPct val="90000"/>
              </a:lnSpc>
              <a:spcBef>
                <a:spcPts val="400"/>
              </a:spcBef>
              <a:spcAft>
                <a:spcPts val="0"/>
              </a:spcAft>
              <a:buClr>
                <a:srgbClr val="888888"/>
              </a:buClr>
              <a:buSzPts val="1300"/>
              <a:buNone/>
              <a:defRPr sz="1300">
                <a:solidFill>
                  <a:srgbClr val="888888"/>
                </a:solidFill>
              </a:defRPr>
            </a:lvl7pPr>
            <a:lvl8pPr marL="3657600" lvl="7" indent="-228600" algn="l" rtl="0">
              <a:lnSpc>
                <a:spcPct val="90000"/>
              </a:lnSpc>
              <a:spcBef>
                <a:spcPts val="400"/>
              </a:spcBef>
              <a:spcAft>
                <a:spcPts val="0"/>
              </a:spcAft>
              <a:buClr>
                <a:srgbClr val="888888"/>
              </a:buClr>
              <a:buSzPts val="1300"/>
              <a:buNone/>
              <a:defRPr sz="1300">
                <a:solidFill>
                  <a:srgbClr val="888888"/>
                </a:solidFill>
              </a:defRPr>
            </a:lvl8pPr>
            <a:lvl9pPr marL="4114800" lvl="8" indent="-228600" algn="l" rtl="0">
              <a:lnSpc>
                <a:spcPct val="90000"/>
              </a:lnSpc>
              <a:spcBef>
                <a:spcPts val="400"/>
              </a:spcBef>
              <a:spcAft>
                <a:spcPts val="0"/>
              </a:spcAft>
              <a:buClr>
                <a:srgbClr val="888888"/>
              </a:buClr>
              <a:buSzPts val="1300"/>
              <a:buNone/>
              <a:defRPr sz="1300">
                <a:solidFill>
                  <a:srgbClr val="888888"/>
                </a:solidFill>
              </a:defRPr>
            </a:lvl9pPr>
          </a:lstStyle>
          <a:p>
            <a:endParaRPr/>
          </a:p>
        </p:txBody>
      </p:sp>
      <p:sp>
        <p:nvSpPr>
          <p:cNvPr id="71" name="Google Shape;71;p16"/>
          <p:cNvSpPr txBox="1">
            <a:spLocks noGrp="1"/>
          </p:cNvSpPr>
          <p:nvPr>
            <p:ph type="dt" idx="10"/>
          </p:nvPr>
        </p:nvSpPr>
        <p:spPr>
          <a:xfrm>
            <a:off x="519751" y="9676336"/>
            <a:ext cx="1700700" cy="555900"/>
          </a:xfrm>
          <a:prstGeom prst="rect">
            <a:avLst/>
          </a:prstGeom>
          <a:noFill/>
          <a:ln>
            <a:noFill/>
          </a:ln>
        </p:spPr>
        <p:txBody>
          <a:bodyPr spcFirstLastPara="1" wrap="square" lIns="99300" tIns="49650" rIns="99300" bIns="49650" anchor="ctr" anchorCtr="0">
            <a:noAutofit/>
          </a:bodyPr>
          <a:lstStyle>
            <a:lvl1pPr lvl="0" algn="l"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72" name="Google Shape;72;p16"/>
          <p:cNvSpPr txBox="1">
            <a:spLocks noGrp="1"/>
          </p:cNvSpPr>
          <p:nvPr>
            <p:ph type="ftr" idx="11"/>
          </p:nvPr>
        </p:nvSpPr>
        <p:spPr>
          <a:xfrm>
            <a:off x="2504251" y="9676336"/>
            <a:ext cx="2551500" cy="555900"/>
          </a:xfrm>
          <a:prstGeom prst="rect">
            <a:avLst/>
          </a:prstGeom>
          <a:noFill/>
          <a:ln>
            <a:noFill/>
          </a:ln>
        </p:spPr>
        <p:txBody>
          <a:bodyPr spcFirstLastPara="1" wrap="square" lIns="99300" tIns="49650" rIns="99300" bIns="49650" anchor="ctr" anchorCtr="0">
            <a:noAutofit/>
          </a:bodyPr>
          <a:lstStyle>
            <a:lvl1pPr lvl="0" algn="ctr"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73" name="Google Shape;73;p16"/>
          <p:cNvSpPr txBox="1">
            <a:spLocks noGrp="1"/>
          </p:cNvSpPr>
          <p:nvPr>
            <p:ph type="sldNum" idx="12"/>
          </p:nvPr>
        </p:nvSpPr>
        <p:spPr>
          <a:xfrm>
            <a:off x="5339250" y="9676336"/>
            <a:ext cx="1700700" cy="555900"/>
          </a:xfrm>
          <a:prstGeom prst="rect">
            <a:avLst/>
          </a:prstGeom>
          <a:noFill/>
          <a:ln>
            <a:noFill/>
          </a:ln>
        </p:spPr>
        <p:txBody>
          <a:bodyPr spcFirstLastPara="1" wrap="square" lIns="99300" tIns="49650" rIns="99300" bIns="4965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Deux contenus" type="twoObj">
  <p:cSld name="TWO_OBJECTS">
    <p:spTree>
      <p:nvGrpSpPr>
        <p:cNvPr id="1" name="Shape 74"/>
        <p:cNvGrpSpPr/>
        <p:nvPr/>
      </p:nvGrpSpPr>
      <p:grpSpPr>
        <a:xfrm>
          <a:off x="0" y="0"/>
          <a:ext cx="0" cy="0"/>
          <a:chOff x="0" y="0"/>
          <a:chExt cx="0" cy="0"/>
        </a:xfrm>
      </p:grpSpPr>
      <p:sp>
        <p:nvSpPr>
          <p:cNvPr id="75" name="Google Shape;75;p17"/>
          <p:cNvSpPr txBox="1">
            <a:spLocks noGrp="1"/>
          </p:cNvSpPr>
          <p:nvPr>
            <p:ph type="title"/>
          </p:nvPr>
        </p:nvSpPr>
        <p:spPr>
          <a:xfrm>
            <a:off x="519751" y="555836"/>
            <a:ext cx="6520500" cy="2017800"/>
          </a:xfrm>
          <a:prstGeom prst="rect">
            <a:avLst/>
          </a:prstGeom>
          <a:noFill/>
          <a:ln>
            <a:noFill/>
          </a:ln>
        </p:spPr>
        <p:txBody>
          <a:bodyPr spcFirstLastPara="1" wrap="square" lIns="99300" tIns="49650" rIns="99300" bIns="49650" anchor="ctr" anchorCtr="0">
            <a:noAutofit/>
          </a:bodyPr>
          <a:lstStyle>
            <a:lvl1pPr lvl="0" algn="l" rtl="0">
              <a:lnSpc>
                <a:spcPct val="90000"/>
              </a:lnSpc>
              <a:spcBef>
                <a:spcPts val="0"/>
              </a:spcBef>
              <a:spcAft>
                <a:spcPts val="0"/>
              </a:spcAft>
              <a:buClr>
                <a:schemeClr val="dk1"/>
              </a:buClr>
              <a:buSzPts val="2000"/>
              <a:buNone/>
              <a:defRPr/>
            </a:lvl1pPr>
            <a:lvl2pPr lvl="1" rtl="0">
              <a:spcBef>
                <a:spcPts val="0"/>
              </a:spcBef>
              <a:spcAft>
                <a:spcPts val="0"/>
              </a:spcAft>
              <a:buSzPts val="1500"/>
              <a:buNone/>
              <a:defRPr/>
            </a:lvl2pPr>
            <a:lvl3pPr lvl="2" rtl="0">
              <a:spcBef>
                <a:spcPts val="0"/>
              </a:spcBef>
              <a:spcAft>
                <a:spcPts val="0"/>
              </a:spcAft>
              <a:buSzPts val="1500"/>
              <a:buNone/>
              <a:defRPr/>
            </a:lvl3pPr>
            <a:lvl4pPr lvl="3" rtl="0">
              <a:spcBef>
                <a:spcPts val="0"/>
              </a:spcBef>
              <a:spcAft>
                <a:spcPts val="0"/>
              </a:spcAft>
              <a:buSzPts val="1500"/>
              <a:buNone/>
              <a:defRPr/>
            </a:lvl4pPr>
            <a:lvl5pPr lvl="4" rtl="0">
              <a:spcBef>
                <a:spcPts val="0"/>
              </a:spcBef>
              <a:spcAft>
                <a:spcPts val="0"/>
              </a:spcAft>
              <a:buSzPts val="1500"/>
              <a:buNone/>
              <a:defRPr/>
            </a:lvl5pPr>
            <a:lvl6pPr lvl="5" rtl="0">
              <a:spcBef>
                <a:spcPts val="0"/>
              </a:spcBef>
              <a:spcAft>
                <a:spcPts val="0"/>
              </a:spcAft>
              <a:buSzPts val="1500"/>
              <a:buNone/>
              <a:defRPr/>
            </a:lvl6pPr>
            <a:lvl7pPr lvl="6" rtl="0">
              <a:spcBef>
                <a:spcPts val="0"/>
              </a:spcBef>
              <a:spcAft>
                <a:spcPts val="0"/>
              </a:spcAft>
              <a:buSzPts val="1500"/>
              <a:buNone/>
              <a:defRPr/>
            </a:lvl7pPr>
            <a:lvl8pPr lvl="7" rtl="0">
              <a:spcBef>
                <a:spcPts val="0"/>
              </a:spcBef>
              <a:spcAft>
                <a:spcPts val="0"/>
              </a:spcAft>
              <a:buSzPts val="1500"/>
              <a:buNone/>
              <a:defRPr/>
            </a:lvl8pPr>
            <a:lvl9pPr lvl="8" rtl="0">
              <a:spcBef>
                <a:spcPts val="0"/>
              </a:spcBef>
              <a:spcAft>
                <a:spcPts val="0"/>
              </a:spcAft>
              <a:buSzPts val="1500"/>
              <a:buNone/>
              <a:defRPr/>
            </a:lvl9pPr>
          </a:lstStyle>
          <a:p>
            <a:endParaRPr/>
          </a:p>
        </p:txBody>
      </p:sp>
      <p:sp>
        <p:nvSpPr>
          <p:cNvPr id="76" name="Google Shape;76;p17"/>
          <p:cNvSpPr txBox="1">
            <a:spLocks noGrp="1"/>
          </p:cNvSpPr>
          <p:nvPr>
            <p:ph type="body" idx="1"/>
          </p:nvPr>
        </p:nvSpPr>
        <p:spPr>
          <a:xfrm>
            <a:off x="519751" y="2779167"/>
            <a:ext cx="3212700" cy="6624000"/>
          </a:xfrm>
          <a:prstGeom prst="rect">
            <a:avLst/>
          </a:prstGeom>
          <a:noFill/>
          <a:ln>
            <a:noFill/>
          </a:ln>
        </p:spPr>
        <p:txBody>
          <a:bodyPr spcFirstLastPara="1" wrap="square" lIns="99300" tIns="49650" rIns="99300" bIns="49650" anchor="t" anchorCtr="0">
            <a:noAutofit/>
          </a:bodyPr>
          <a:lstStyle>
            <a:lvl1pPr marL="457200" lvl="0" indent="-355600" algn="l" rtl="0">
              <a:lnSpc>
                <a:spcPct val="90000"/>
              </a:lnSpc>
              <a:spcBef>
                <a:spcPts val="800"/>
              </a:spcBef>
              <a:spcAft>
                <a:spcPts val="0"/>
              </a:spcAft>
              <a:buClr>
                <a:schemeClr val="dk1"/>
              </a:buClr>
              <a:buSzPts val="2000"/>
              <a:buChar char="•"/>
              <a:defRPr/>
            </a:lvl1pPr>
            <a:lvl2pPr marL="914400" lvl="1" indent="-355600" algn="l" rtl="0">
              <a:lnSpc>
                <a:spcPct val="90000"/>
              </a:lnSpc>
              <a:spcBef>
                <a:spcPts val="400"/>
              </a:spcBef>
              <a:spcAft>
                <a:spcPts val="0"/>
              </a:spcAft>
              <a:buClr>
                <a:schemeClr val="dk1"/>
              </a:buClr>
              <a:buSzPts val="2000"/>
              <a:buChar char="•"/>
              <a:defRPr/>
            </a:lvl2pPr>
            <a:lvl3pPr marL="1371600" lvl="2" indent="-355600" algn="l" rtl="0">
              <a:lnSpc>
                <a:spcPct val="90000"/>
              </a:lnSpc>
              <a:spcBef>
                <a:spcPts val="400"/>
              </a:spcBef>
              <a:spcAft>
                <a:spcPts val="0"/>
              </a:spcAft>
              <a:buClr>
                <a:schemeClr val="dk1"/>
              </a:buClr>
              <a:buSzPts val="2000"/>
              <a:buChar char="•"/>
              <a:defRPr/>
            </a:lvl3pPr>
            <a:lvl4pPr marL="1828800" lvl="3" indent="-355600" algn="l" rtl="0">
              <a:lnSpc>
                <a:spcPct val="90000"/>
              </a:lnSpc>
              <a:spcBef>
                <a:spcPts val="400"/>
              </a:spcBef>
              <a:spcAft>
                <a:spcPts val="0"/>
              </a:spcAft>
              <a:buClr>
                <a:schemeClr val="dk1"/>
              </a:buClr>
              <a:buSzPts val="2000"/>
              <a:buChar char="•"/>
              <a:defRPr/>
            </a:lvl4pPr>
            <a:lvl5pPr marL="2286000" lvl="4" indent="-355600" algn="l" rtl="0">
              <a:lnSpc>
                <a:spcPct val="90000"/>
              </a:lnSpc>
              <a:spcBef>
                <a:spcPts val="400"/>
              </a:spcBef>
              <a:spcAft>
                <a:spcPts val="0"/>
              </a:spcAft>
              <a:buClr>
                <a:schemeClr val="dk1"/>
              </a:buClr>
              <a:buSzPts val="2000"/>
              <a:buChar char="•"/>
              <a:defRPr/>
            </a:lvl5pPr>
            <a:lvl6pPr marL="2743200" lvl="5" indent="-355600" algn="l" rtl="0">
              <a:lnSpc>
                <a:spcPct val="90000"/>
              </a:lnSpc>
              <a:spcBef>
                <a:spcPts val="400"/>
              </a:spcBef>
              <a:spcAft>
                <a:spcPts val="0"/>
              </a:spcAft>
              <a:buClr>
                <a:schemeClr val="dk1"/>
              </a:buClr>
              <a:buSzPts val="2000"/>
              <a:buChar char="•"/>
              <a:defRPr/>
            </a:lvl6pPr>
            <a:lvl7pPr marL="3200400" lvl="6" indent="-355600" algn="l" rtl="0">
              <a:lnSpc>
                <a:spcPct val="90000"/>
              </a:lnSpc>
              <a:spcBef>
                <a:spcPts val="400"/>
              </a:spcBef>
              <a:spcAft>
                <a:spcPts val="0"/>
              </a:spcAft>
              <a:buClr>
                <a:schemeClr val="dk1"/>
              </a:buClr>
              <a:buSzPts val="2000"/>
              <a:buChar char="•"/>
              <a:defRPr/>
            </a:lvl7pPr>
            <a:lvl8pPr marL="3657600" lvl="7" indent="-355600" algn="l" rtl="0">
              <a:lnSpc>
                <a:spcPct val="90000"/>
              </a:lnSpc>
              <a:spcBef>
                <a:spcPts val="400"/>
              </a:spcBef>
              <a:spcAft>
                <a:spcPts val="0"/>
              </a:spcAft>
              <a:buClr>
                <a:schemeClr val="dk1"/>
              </a:buClr>
              <a:buSzPts val="2000"/>
              <a:buChar char="•"/>
              <a:defRPr/>
            </a:lvl8pPr>
            <a:lvl9pPr marL="4114800" lvl="8" indent="-355600" algn="l" rtl="0">
              <a:lnSpc>
                <a:spcPct val="90000"/>
              </a:lnSpc>
              <a:spcBef>
                <a:spcPts val="400"/>
              </a:spcBef>
              <a:spcAft>
                <a:spcPts val="0"/>
              </a:spcAft>
              <a:buClr>
                <a:schemeClr val="dk1"/>
              </a:buClr>
              <a:buSzPts val="2000"/>
              <a:buChar char="•"/>
              <a:defRPr/>
            </a:lvl9pPr>
          </a:lstStyle>
          <a:p>
            <a:endParaRPr/>
          </a:p>
        </p:txBody>
      </p:sp>
      <p:sp>
        <p:nvSpPr>
          <p:cNvPr id="77" name="Google Shape;77;p17"/>
          <p:cNvSpPr txBox="1">
            <a:spLocks noGrp="1"/>
          </p:cNvSpPr>
          <p:nvPr>
            <p:ph type="body" idx="2"/>
          </p:nvPr>
        </p:nvSpPr>
        <p:spPr>
          <a:xfrm>
            <a:off x="3827250" y="2779167"/>
            <a:ext cx="3212700" cy="6624000"/>
          </a:xfrm>
          <a:prstGeom prst="rect">
            <a:avLst/>
          </a:prstGeom>
          <a:noFill/>
          <a:ln>
            <a:noFill/>
          </a:ln>
        </p:spPr>
        <p:txBody>
          <a:bodyPr spcFirstLastPara="1" wrap="square" lIns="99300" tIns="49650" rIns="99300" bIns="49650" anchor="t" anchorCtr="0">
            <a:noAutofit/>
          </a:bodyPr>
          <a:lstStyle>
            <a:lvl1pPr marL="457200" lvl="0" indent="-355600" algn="l" rtl="0">
              <a:lnSpc>
                <a:spcPct val="90000"/>
              </a:lnSpc>
              <a:spcBef>
                <a:spcPts val="800"/>
              </a:spcBef>
              <a:spcAft>
                <a:spcPts val="0"/>
              </a:spcAft>
              <a:buClr>
                <a:schemeClr val="dk1"/>
              </a:buClr>
              <a:buSzPts val="2000"/>
              <a:buChar char="•"/>
              <a:defRPr/>
            </a:lvl1pPr>
            <a:lvl2pPr marL="914400" lvl="1" indent="-355600" algn="l" rtl="0">
              <a:lnSpc>
                <a:spcPct val="90000"/>
              </a:lnSpc>
              <a:spcBef>
                <a:spcPts val="400"/>
              </a:spcBef>
              <a:spcAft>
                <a:spcPts val="0"/>
              </a:spcAft>
              <a:buClr>
                <a:schemeClr val="dk1"/>
              </a:buClr>
              <a:buSzPts val="2000"/>
              <a:buChar char="•"/>
              <a:defRPr/>
            </a:lvl2pPr>
            <a:lvl3pPr marL="1371600" lvl="2" indent="-355600" algn="l" rtl="0">
              <a:lnSpc>
                <a:spcPct val="90000"/>
              </a:lnSpc>
              <a:spcBef>
                <a:spcPts val="400"/>
              </a:spcBef>
              <a:spcAft>
                <a:spcPts val="0"/>
              </a:spcAft>
              <a:buClr>
                <a:schemeClr val="dk1"/>
              </a:buClr>
              <a:buSzPts val="2000"/>
              <a:buChar char="•"/>
              <a:defRPr/>
            </a:lvl3pPr>
            <a:lvl4pPr marL="1828800" lvl="3" indent="-355600" algn="l" rtl="0">
              <a:lnSpc>
                <a:spcPct val="90000"/>
              </a:lnSpc>
              <a:spcBef>
                <a:spcPts val="400"/>
              </a:spcBef>
              <a:spcAft>
                <a:spcPts val="0"/>
              </a:spcAft>
              <a:buClr>
                <a:schemeClr val="dk1"/>
              </a:buClr>
              <a:buSzPts val="2000"/>
              <a:buChar char="•"/>
              <a:defRPr/>
            </a:lvl4pPr>
            <a:lvl5pPr marL="2286000" lvl="4" indent="-355600" algn="l" rtl="0">
              <a:lnSpc>
                <a:spcPct val="90000"/>
              </a:lnSpc>
              <a:spcBef>
                <a:spcPts val="400"/>
              </a:spcBef>
              <a:spcAft>
                <a:spcPts val="0"/>
              </a:spcAft>
              <a:buClr>
                <a:schemeClr val="dk1"/>
              </a:buClr>
              <a:buSzPts val="2000"/>
              <a:buChar char="•"/>
              <a:defRPr/>
            </a:lvl5pPr>
            <a:lvl6pPr marL="2743200" lvl="5" indent="-355600" algn="l" rtl="0">
              <a:lnSpc>
                <a:spcPct val="90000"/>
              </a:lnSpc>
              <a:spcBef>
                <a:spcPts val="400"/>
              </a:spcBef>
              <a:spcAft>
                <a:spcPts val="0"/>
              </a:spcAft>
              <a:buClr>
                <a:schemeClr val="dk1"/>
              </a:buClr>
              <a:buSzPts val="2000"/>
              <a:buChar char="•"/>
              <a:defRPr/>
            </a:lvl6pPr>
            <a:lvl7pPr marL="3200400" lvl="6" indent="-355600" algn="l" rtl="0">
              <a:lnSpc>
                <a:spcPct val="90000"/>
              </a:lnSpc>
              <a:spcBef>
                <a:spcPts val="400"/>
              </a:spcBef>
              <a:spcAft>
                <a:spcPts val="0"/>
              </a:spcAft>
              <a:buClr>
                <a:schemeClr val="dk1"/>
              </a:buClr>
              <a:buSzPts val="2000"/>
              <a:buChar char="•"/>
              <a:defRPr/>
            </a:lvl7pPr>
            <a:lvl8pPr marL="3657600" lvl="7" indent="-355600" algn="l" rtl="0">
              <a:lnSpc>
                <a:spcPct val="90000"/>
              </a:lnSpc>
              <a:spcBef>
                <a:spcPts val="400"/>
              </a:spcBef>
              <a:spcAft>
                <a:spcPts val="0"/>
              </a:spcAft>
              <a:buClr>
                <a:schemeClr val="dk1"/>
              </a:buClr>
              <a:buSzPts val="2000"/>
              <a:buChar char="•"/>
              <a:defRPr/>
            </a:lvl8pPr>
            <a:lvl9pPr marL="4114800" lvl="8" indent="-355600" algn="l" rtl="0">
              <a:lnSpc>
                <a:spcPct val="90000"/>
              </a:lnSpc>
              <a:spcBef>
                <a:spcPts val="400"/>
              </a:spcBef>
              <a:spcAft>
                <a:spcPts val="0"/>
              </a:spcAft>
              <a:buClr>
                <a:schemeClr val="dk1"/>
              </a:buClr>
              <a:buSzPts val="2000"/>
              <a:buChar char="•"/>
              <a:defRPr/>
            </a:lvl9pPr>
          </a:lstStyle>
          <a:p>
            <a:endParaRPr/>
          </a:p>
        </p:txBody>
      </p:sp>
      <p:sp>
        <p:nvSpPr>
          <p:cNvPr id="78" name="Google Shape;78;p17"/>
          <p:cNvSpPr txBox="1">
            <a:spLocks noGrp="1"/>
          </p:cNvSpPr>
          <p:nvPr>
            <p:ph type="dt" idx="10"/>
          </p:nvPr>
        </p:nvSpPr>
        <p:spPr>
          <a:xfrm>
            <a:off x="519751" y="9676336"/>
            <a:ext cx="1700700" cy="555900"/>
          </a:xfrm>
          <a:prstGeom prst="rect">
            <a:avLst/>
          </a:prstGeom>
          <a:noFill/>
          <a:ln>
            <a:noFill/>
          </a:ln>
        </p:spPr>
        <p:txBody>
          <a:bodyPr spcFirstLastPara="1" wrap="square" lIns="99300" tIns="49650" rIns="99300" bIns="49650" anchor="ctr" anchorCtr="0">
            <a:noAutofit/>
          </a:bodyPr>
          <a:lstStyle>
            <a:lvl1pPr lvl="0" algn="l"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79" name="Google Shape;79;p17"/>
          <p:cNvSpPr txBox="1">
            <a:spLocks noGrp="1"/>
          </p:cNvSpPr>
          <p:nvPr>
            <p:ph type="ftr" idx="11"/>
          </p:nvPr>
        </p:nvSpPr>
        <p:spPr>
          <a:xfrm>
            <a:off x="2504251" y="9676336"/>
            <a:ext cx="2551500" cy="555900"/>
          </a:xfrm>
          <a:prstGeom prst="rect">
            <a:avLst/>
          </a:prstGeom>
          <a:noFill/>
          <a:ln>
            <a:noFill/>
          </a:ln>
        </p:spPr>
        <p:txBody>
          <a:bodyPr spcFirstLastPara="1" wrap="square" lIns="99300" tIns="49650" rIns="99300" bIns="49650" anchor="ctr" anchorCtr="0">
            <a:noAutofit/>
          </a:bodyPr>
          <a:lstStyle>
            <a:lvl1pPr lvl="0" algn="ctr"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80" name="Google Shape;80;p17"/>
          <p:cNvSpPr txBox="1">
            <a:spLocks noGrp="1"/>
          </p:cNvSpPr>
          <p:nvPr>
            <p:ph type="sldNum" idx="12"/>
          </p:nvPr>
        </p:nvSpPr>
        <p:spPr>
          <a:xfrm>
            <a:off x="5339250" y="9676336"/>
            <a:ext cx="1700700" cy="555900"/>
          </a:xfrm>
          <a:prstGeom prst="rect">
            <a:avLst/>
          </a:prstGeom>
          <a:noFill/>
          <a:ln>
            <a:noFill/>
          </a:ln>
        </p:spPr>
        <p:txBody>
          <a:bodyPr spcFirstLastPara="1" wrap="square" lIns="99300" tIns="49650" rIns="99300" bIns="4965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aison" type="twoTxTwoObj">
  <p:cSld name="TWO_OBJECTS_WITH_TEXT">
    <p:spTree>
      <p:nvGrpSpPr>
        <p:cNvPr id="1" name="Shape 81"/>
        <p:cNvGrpSpPr/>
        <p:nvPr/>
      </p:nvGrpSpPr>
      <p:grpSpPr>
        <a:xfrm>
          <a:off x="0" y="0"/>
          <a:ext cx="0" cy="0"/>
          <a:chOff x="0" y="0"/>
          <a:chExt cx="0" cy="0"/>
        </a:xfrm>
      </p:grpSpPr>
      <p:sp>
        <p:nvSpPr>
          <p:cNvPr id="82" name="Google Shape;82;p18"/>
          <p:cNvSpPr txBox="1">
            <a:spLocks noGrp="1"/>
          </p:cNvSpPr>
          <p:nvPr>
            <p:ph type="title"/>
          </p:nvPr>
        </p:nvSpPr>
        <p:spPr>
          <a:xfrm>
            <a:off x="520735" y="555836"/>
            <a:ext cx="6520500" cy="2017800"/>
          </a:xfrm>
          <a:prstGeom prst="rect">
            <a:avLst/>
          </a:prstGeom>
          <a:noFill/>
          <a:ln>
            <a:noFill/>
          </a:ln>
        </p:spPr>
        <p:txBody>
          <a:bodyPr spcFirstLastPara="1" wrap="square" lIns="99300" tIns="49650" rIns="99300" bIns="49650" anchor="ctr" anchorCtr="0">
            <a:noAutofit/>
          </a:bodyPr>
          <a:lstStyle>
            <a:lvl1pPr lvl="0" algn="l" rtl="0">
              <a:lnSpc>
                <a:spcPct val="90000"/>
              </a:lnSpc>
              <a:spcBef>
                <a:spcPts val="0"/>
              </a:spcBef>
              <a:spcAft>
                <a:spcPts val="0"/>
              </a:spcAft>
              <a:buClr>
                <a:schemeClr val="dk1"/>
              </a:buClr>
              <a:buSzPts val="2000"/>
              <a:buNone/>
              <a:defRPr/>
            </a:lvl1pPr>
            <a:lvl2pPr lvl="1" rtl="0">
              <a:spcBef>
                <a:spcPts val="0"/>
              </a:spcBef>
              <a:spcAft>
                <a:spcPts val="0"/>
              </a:spcAft>
              <a:buSzPts val="1500"/>
              <a:buNone/>
              <a:defRPr/>
            </a:lvl2pPr>
            <a:lvl3pPr lvl="2" rtl="0">
              <a:spcBef>
                <a:spcPts val="0"/>
              </a:spcBef>
              <a:spcAft>
                <a:spcPts val="0"/>
              </a:spcAft>
              <a:buSzPts val="1500"/>
              <a:buNone/>
              <a:defRPr/>
            </a:lvl3pPr>
            <a:lvl4pPr lvl="3" rtl="0">
              <a:spcBef>
                <a:spcPts val="0"/>
              </a:spcBef>
              <a:spcAft>
                <a:spcPts val="0"/>
              </a:spcAft>
              <a:buSzPts val="1500"/>
              <a:buNone/>
              <a:defRPr/>
            </a:lvl4pPr>
            <a:lvl5pPr lvl="4" rtl="0">
              <a:spcBef>
                <a:spcPts val="0"/>
              </a:spcBef>
              <a:spcAft>
                <a:spcPts val="0"/>
              </a:spcAft>
              <a:buSzPts val="1500"/>
              <a:buNone/>
              <a:defRPr/>
            </a:lvl5pPr>
            <a:lvl6pPr lvl="5" rtl="0">
              <a:spcBef>
                <a:spcPts val="0"/>
              </a:spcBef>
              <a:spcAft>
                <a:spcPts val="0"/>
              </a:spcAft>
              <a:buSzPts val="1500"/>
              <a:buNone/>
              <a:defRPr/>
            </a:lvl6pPr>
            <a:lvl7pPr lvl="6" rtl="0">
              <a:spcBef>
                <a:spcPts val="0"/>
              </a:spcBef>
              <a:spcAft>
                <a:spcPts val="0"/>
              </a:spcAft>
              <a:buSzPts val="1500"/>
              <a:buNone/>
              <a:defRPr/>
            </a:lvl7pPr>
            <a:lvl8pPr lvl="7" rtl="0">
              <a:spcBef>
                <a:spcPts val="0"/>
              </a:spcBef>
              <a:spcAft>
                <a:spcPts val="0"/>
              </a:spcAft>
              <a:buSzPts val="1500"/>
              <a:buNone/>
              <a:defRPr/>
            </a:lvl8pPr>
            <a:lvl9pPr lvl="8" rtl="0">
              <a:spcBef>
                <a:spcPts val="0"/>
              </a:spcBef>
              <a:spcAft>
                <a:spcPts val="0"/>
              </a:spcAft>
              <a:buSzPts val="1500"/>
              <a:buNone/>
              <a:defRPr/>
            </a:lvl9pPr>
          </a:lstStyle>
          <a:p>
            <a:endParaRPr/>
          </a:p>
        </p:txBody>
      </p:sp>
      <p:sp>
        <p:nvSpPr>
          <p:cNvPr id="83" name="Google Shape;83;p18"/>
          <p:cNvSpPr txBox="1">
            <a:spLocks noGrp="1"/>
          </p:cNvSpPr>
          <p:nvPr>
            <p:ph type="body" idx="1"/>
          </p:nvPr>
        </p:nvSpPr>
        <p:spPr>
          <a:xfrm>
            <a:off x="520735" y="2559251"/>
            <a:ext cx="3198300" cy="1254300"/>
          </a:xfrm>
          <a:prstGeom prst="rect">
            <a:avLst/>
          </a:prstGeom>
          <a:noFill/>
          <a:ln>
            <a:noFill/>
          </a:ln>
        </p:spPr>
        <p:txBody>
          <a:bodyPr spcFirstLastPara="1" wrap="square" lIns="99300" tIns="49650" rIns="99300" bIns="49650" anchor="b" anchorCtr="0">
            <a:noAutofit/>
          </a:bodyPr>
          <a:lstStyle>
            <a:lvl1pPr marL="457200" lvl="0" indent="-228600" algn="l" rtl="0">
              <a:lnSpc>
                <a:spcPct val="90000"/>
              </a:lnSpc>
              <a:spcBef>
                <a:spcPts val="800"/>
              </a:spcBef>
              <a:spcAft>
                <a:spcPts val="0"/>
              </a:spcAft>
              <a:buClr>
                <a:schemeClr val="dk1"/>
              </a:buClr>
              <a:buSzPts val="2000"/>
              <a:buNone/>
              <a:defRPr sz="2000" b="1"/>
            </a:lvl1pPr>
            <a:lvl2pPr marL="914400" lvl="1" indent="-228600" algn="l" rtl="0">
              <a:lnSpc>
                <a:spcPct val="90000"/>
              </a:lnSpc>
              <a:spcBef>
                <a:spcPts val="400"/>
              </a:spcBef>
              <a:spcAft>
                <a:spcPts val="0"/>
              </a:spcAft>
              <a:buClr>
                <a:schemeClr val="dk1"/>
              </a:buClr>
              <a:buSzPts val="1600"/>
              <a:buNone/>
              <a:defRPr sz="1600" b="1"/>
            </a:lvl2pPr>
            <a:lvl3pPr marL="1371600" lvl="2" indent="-228600" algn="l" rtl="0">
              <a:lnSpc>
                <a:spcPct val="90000"/>
              </a:lnSpc>
              <a:spcBef>
                <a:spcPts val="400"/>
              </a:spcBef>
              <a:spcAft>
                <a:spcPts val="0"/>
              </a:spcAft>
              <a:buClr>
                <a:schemeClr val="dk1"/>
              </a:buClr>
              <a:buSzPts val="1500"/>
              <a:buNone/>
              <a:defRPr sz="1500" b="1"/>
            </a:lvl3pPr>
            <a:lvl4pPr marL="1828800" lvl="3" indent="-228600" algn="l" rtl="0">
              <a:lnSpc>
                <a:spcPct val="90000"/>
              </a:lnSpc>
              <a:spcBef>
                <a:spcPts val="400"/>
              </a:spcBef>
              <a:spcAft>
                <a:spcPts val="0"/>
              </a:spcAft>
              <a:buClr>
                <a:schemeClr val="dk1"/>
              </a:buClr>
              <a:buSzPts val="1300"/>
              <a:buNone/>
              <a:defRPr sz="1300" b="1"/>
            </a:lvl4pPr>
            <a:lvl5pPr marL="2286000" lvl="4" indent="-228600" algn="l" rtl="0">
              <a:lnSpc>
                <a:spcPct val="90000"/>
              </a:lnSpc>
              <a:spcBef>
                <a:spcPts val="400"/>
              </a:spcBef>
              <a:spcAft>
                <a:spcPts val="0"/>
              </a:spcAft>
              <a:buClr>
                <a:schemeClr val="dk1"/>
              </a:buClr>
              <a:buSzPts val="1300"/>
              <a:buNone/>
              <a:defRPr sz="1300" b="1"/>
            </a:lvl5pPr>
            <a:lvl6pPr marL="2743200" lvl="5" indent="-228600" algn="l" rtl="0">
              <a:lnSpc>
                <a:spcPct val="90000"/>
              </a:lnSpc>
              <a:spcBef>
                <a:spcPts val="400"/>
              </a:spcBef>
              <a:spcAft>
                <a:spcPts val="0"/>
              </a:spcAft>
              <a:buClr>
                <a:schemeClr val="dk1"/>
              </a:buClr>
              <a:buSzPts val="1300"/>
              <a:buNone/>
              <a:defRPr sz="1300" b="1"/>
            </a:lvl6pPr>
            <a:lvl7pPr marL="3200400" lvl="6" indent="-228600" algn="l" rtl="0">
              <a:lnSpc>
                <a:spcPct val="90000"/>
              </a:lnSpc>
              <a:spcBef>
                <a:spcPts val="400"/>
              </a:spcBef>
              <a:spcAft>
                <a:spcPts val="0"/>
              </a:spcAft>
              <a:buClr>
                <a:schemeClr val="dk1"/>
              </a:buClr>
              <a:buSzPts val="1300"/>
              <a:buNone/>
              <a:defRPr sz="1300" b="1"/>
            </a:lvl7pPr>
            <a:lvl8pPr marL="3657600" lvl="7" indent="-228600" algn="l" rtl="0">
              <a:lnSpc>
                <a:spcPct val="90000"/>
              </a:lnSpc>
              <a:spcBef>
                <a:spcPts val="400"/>
              </a:spcBef>
              <a:spcAft>
                <a:spcPts val="0"/>
              </a:spcAft>
              <a:buClr>
                <a:schemeClr val="dk1"/>
              </a:buClr>
              <a:buSzPts val="1300"/>
              <a:buNone/>
              <a:defRPr sz="1300" b="1"/>
            </a:lvl8pPr>
            <a:lvl9pPr marL="4114800" lvl="8" indent="-228600" algn="l" rtl="0">
              <a:lnSpc>
                <a:spcPct val="90000"/>
              </a:lnSpc>
              <a:spcBef>
                <a:spcPts val="400"/>
              </a:spcBef>
              <a:spcAft>
                <a:spcPts val="0"/>
              </a:spcAft>
              <a:buClr>
                <a:schemeClr val="dk1"/>
              </a:buClr>
              <a:buSzPts val="1300"/>
              <a:buNone/>
              <a:defRPr sz="1300" b="1"/>
            </a:lvl9pPr>
          </a:lstStyle>
          <a:p>
            <a:endParaRPr/>
          </a:p>
        </p:txBody>
      </p:sp>
      <p:sp>
        <p:nvSpPr>
          <p:cNvPr id="84" name="Google Shape;84;p18"/>
          <p:cNvSpPr txBox="1">
            <a:spLocks noGrp="1"/>
          </p:cNvSpPr>
          <p:nvPr>
            <p:ph type="body" idx="2"/>
          </p:nvPr>
        </p:nvSpPr>
        <p:spPr>
          <a:xfrm>
            <a:off x="520735" y="3813501"/>
            <a:ext cx="3198300" cy="5609100"/>
          </a:xfrm>
          <a:prstGeom prst="rect">
            <a:avLst/>
          </a:prstGeom>
          <a:noFill/>
          <a:ln>
            <a:noFill/>
          </a:ln>
        </p:spPr>
        <p:txBody>
          <a:bodyPr spcFirstLastPara="1" wrap="square" lIns="99300" tIns="49650" rIns="99300" bIns="49650" anchor="t" anchorCtr="0">
            <a:noAutofit/>
          </a:bodyPr>
          <a:lstStyle>
            <a:lvl1pPr marL="457200" lvl="0" indent="-355600" algn="l" rtl="0">
              <a:lnSpc>
                <a:spcPct val="90000"/>
              </a:lnSpc>
              <a:spcBef>
                <a:spcPts val="800"/>
              </a:spcBef>
              <a:spcAft>
                <a:spcPts val="0"/>
              </a:spcAft>
              <a:buClr>
                <a:schemeClr val="dk1"/>
              </a:buClr>
              <a:buSzPts val="2000"/>
              <a:buChar char="•"/>
              <a:defRPr/>
            </a:lvl1pPr>
            <a:lvl2pPr marL="914400" lvl="1" indent="-355600" algn="l" rtl="0">
              <a:lnSpc>
                <a:spcPct val="90000"/>
              </a:lnSpc>
              <a:spcBef>
                <a:spcPts val="400"/>
              </a:spcBef>
              <a:spcAft>
                <a:spcPts val="0"/>
              </a:spcAft>
              <a:buClr>
                <a:schemeClr val="dk1"/>
              </a:buClr>
              <a:buSzPts val="2000"/>
              <a:buChar char="•"/>
              <a:defRPr/>
            </a:lvl2pPr>
            <a:lvl3pPr marL="1371600" lvl="2" indent="-355600" algn="l" rtl="0">
              <a:lnSpc>
                <a:spcPct val="90000"/>
              </a:lnSpc>
              <a:spcBef>
                <a:spcPts val="400"/>
              </a:spcBef>
              <a:spcAft>
                <a:spcPts val="0"/>
              </a:spcAft>
              <a:buClr>
                <a:schemeClr val="dk1"/>
              </a:buClr>
              <a:buSzPts val="2000"/>
              <a:buChar char="•"/>
              <a:defRPr/>
            </a:lvl3pPr>
            <a:lvl4pPr marL="1828800" lvl="3" indent="-355600" algn="l" rtl="0">
              <a:lnSpc>
                <a:spcPct val="90000"/>
              </a:lnSpc>
              <a:spcBef>
                <a:spcPts val="400"/>
              </a:spcBef>
              <a:spcAft>
                <a:spcPts val="0"/>
              </a:spcAft>
              <a:buClr>
                <a:schemeClr val="dk1"/>
              </a:buClr>
              <a:buSzPts val="2000"/>
              <a:buChar char="•"/>
              <a:defRPr/>
            </a:lvl4pPr>
            <a:lvl5pPr marL="2286000" lvl="4" indent="-355600" algn="l" rtl="0">
              <a:lnSpc>
                <a:spcPct val="90000"/>
              </a:lnSpc>
              <a:spcBef>
                <a:spcPts val="400"/>
              </a:spcBef>
              <a:spcAft>
                <a:spcPts val="0"/>
              </a:spcAft>
              <a:buClr>
                <a:schemeClr val="dk1"/>
              </a:buClr>
              <a:buSzPts val="2000"/>
              <a:buChar char="•"/>
              <a:defRPr/>
            </a:lvl5pPr>
            <a:lvl6pPr marL="2743200" lvl="5" indent="-355600" algn="l" rtl="0">
              <a:lnSpc>
                <a:spcPct val="90000"/>
              </a:lnSpc>
              <a:spcBef>
                <a:spcPts val="400"/>
              </a:spcBef>
              <a:spcAft>
                <a:spcPts val="0"/>
              </a:spcAft>
              <a:buClr>
                <a:schemeClr val="dk1"/>
              </a:buClr>
              <a:buSzPts val="2000"/>
              <a:buChar char="•"/>
              <a:defRPr/>
            </a:lvl6pPr>
            <a:lvl7pPr marL="3200400" lvl="6" indent="-355600" algn="l" rtl="0">
              <a:lnSpc>
                <a:spcPct val="90000"/>
              </a:lnSpc>
              <a:spcBef>
                <a:spcPts val="400"/>
              </a:spcBef>
              <a:spcAft>
                <a:spcPts val="0"/>
              </a:spcAft>
              <a:buClr>
                <a:schemeClr val="dk1"/>
              </a:buClr>
              <a:buSzPts val="2000"/>
              <a:buChar char="•"/>
              <a:defRPr/>
            </a:lvl7pPr>
            <a:lvl8pPr marL="3657600" lvl="7" indent="-355600" algn="l" rtl="0">
              <a:lnSpc>
                <a:spcPct val="90000"/>
              </a:lnSpc>
              <a:spcBef>
                <a:spcPts val="400"/>
              </a:spcBef>
              <a:spcAft>
                <a:spcPts val="0"/>
              </a:spcAft>
              <a:buClr>
                <a:schemeClr val="dk1"/>
              </a:buClr>
              <a:buSzPts val="2000"/>
              <a:buChar char="•"/>
              <a:defRPr/>
            </a:lvl8pPr>
            <a:lvl9pPr marL="4114800" lvl="8" indent="-355600" algn="l" rtl="0">
              <a:lnSpc>
                <a:spcPct val="90000"/>
              </a:lnSpc>
              <a:spcBef>
                <a:spcPts val="400"/>
              </a:spcBef>
              <a:spcAft>
                <a:spcPts val="0"/>
              </a:spcAft>
              <a:buClr>
                <a:schemeClr val="dk1"/>
              </a:buClr>
              <a:buSzPts val="2000"/>
              <a:buChar char="•"/>
              <a:defRPr/>
            </a:lvl9pPr>
          </a:lstStyle>
          <a:p>
            <a:endParaRPr/>
          </a:p>
        </p:txBody>
      </p:sp>
      <p:sp>
        <p:nvSpPr>
          <p:cNvPr id="85" name="Google Shape;85;p18"/>
          <p:cNvSpPr txBox="1">
            <a:spLocks noGrp="1"/>
          </p:cNvSpPr>
          <p:nvPr>
            <p:ph type="body" idx="3"/>
          </p:nvPr>
        </p:nvSpPr>
        <p:spPr>
          <a:xfrm>
            <a:off x="3827250" y="2559251"/>
            <a:ext cx="3213900" cy="1254300"/>
          </a:xfrm>
          <a:prstGeom prst="rect">
            <a:avLst/>
          </a:prstGeom>
          <a:noFill/>
          <a:ln>
            <a:noFill/>
          </a:ln>
        </p:spPr>
        <p:txBody>
          <a:bodyPr spcFirstLastPara="1" wrap="square" lIns="99300" tIns="49650" rIns="99300" bIns="49650" anchor="b" anchorCtr="0">
            <a:noAutofit/>
          </a:bodyPr>
          <a:lstStyle>
            <a:lvl1pPr marL="457200" lvl="0" indent="-228600" algn="l" rtl="0">
              <a:lnSpc>
                <a:spcPct val="90000"/>
              </a:lnSpc>
              <a:spcBef>
                <a:spcPts val="800"/>
              </a:spcBef>
              <a:spcAft>
                <a:spcPts val="0"/>
              </a:spcAft>
              <a:buClr>
                <a:schemeClr val="dk1"/>
              </a:buClr>
              <a:buSzPts val="2000"/>
              <a:buNone/>
              <a:defRPr sz="2000" b="1"/>
            </a:lvl1pPr>
            <a:lvl2pPr marL="914400" lvl="1" indent="-228600" algn="l" rtl="0">
              <a:lnSpc>
                <a:spcPct val="90000"/>
              </a:lnSpc>
              <a:spcBef>
                <a:spcPts val="400"/>
              </a:spcBef>
              <a:spcAft>
                <a:spcPts val="0"/>
              </a:spcAft>
              <a:buClr>
                <a:schemeClr val="dk1"/>
              </a:buClr>
              <a:buSzPts val="1600"/>
              <a:buNone/>
              <a:defRPr sz="1600" b="1"/>
            </a:lvl2pPr>
            <a:lvl3pPr marL="1371600" lvl="2" indent="-228600" algn="l" rtl="0">
              <a:lnSpc>
                <a:spcPct val="90000"/>
              </a:lnSpc>
              <a:spcBef>
                <a:spcPts val="400"/>
              </a:spcBef>
              <a:spcAft>
                <a:spcPts val="0"/>
              </a:spcAft>
              <a:buClr>
                <a:schemeClr val="dk1"/>
              </a:buClr>
              <a:buSzPts val="1500"/>
              <a:buNone/>
              <a:defRPr sz="1500" b="1"/>
            </a:lvl3pPr>
            <a:lvl4pPr marL="1828800" lvl="3" indent="-228600" algn="l" rtl="0">
              <a:lnSpc>
                <a:spcPct val="90000"/>
              </a:lnSpc>
              <a:spcBef>
                <a:spcPts val="400"/>
              </a:spcBef>
              <a:spcAft>
                <a:spcPts val="0"/>
              </a:spcAft>
              <a:buClr>
                <a:schemeClr val="dk1"/>
              </a:buClr>
              <a:buSzPts val="1300"/>
              <a:buNone/>
              <a:defRPr sz="1300" b="1"/>
            </a:lvl4pPr>
            <a:lvl5pPr marL="2286000" lvl="4" indent="-228600" algn="l" rtl="0">
              <a:lnSpc>
                <a:spcPct val="90000"/>
              </a:lnSpc>
              <a:spcBef>
                <a:spcPts val="400"/>
              </a:spcBef>
              <a:spcAft>
                <a:spcPts val="0"/>
              </a:spcAft>
              <a:buClr>
                <a:schemeClr val="dk1"/>
              </a:buClr>
              <a:buSzPts val="1300"/>
              <a:buNone/>
              <a:defRPr sz="1300" b="1"/>
            </a:lvl5pPr>
            <a:lvl6pPr marL="2743200" lvl="5" indent="-228600" algn="l" rtl="0">
              <a:lnSpc>
                <a:spcPct val="90000"/>
              </a:lnSpc>
              <a:spcBef>
                <a:spcPts val="400"/>
              </a:spcBef>
              <a:spcAft>
                <a:spcPts val="0"/>
              </a:spcAft>
              <a:buClr>
                <a:schemeClr val="dk1"/>
              </a:buClr>
              <a:buSzPts val="1300"/>
              <a:buNone/>
              <a:defRPr sz="1300" b="1"/>
            </a:lvl6pPr>
            <a:lvl7pPr marL="3200400" lvl="6" indent="-228600" algn="l" rtl="0">
              <a:lnSpc>
                <a:spcPct val="90000"/>
              </a:lnSpc>
              <a:spcBef>
                <a:spcPts val="400"/>
              </a:spcBef>
              <a:spcAft>
                <a:spcPts val="0"/>
              </a:spcAft>
              <a:buClr>
                <a:schemeClr val="dk1"/>
              </a:buClr>
              <a:buSzPts val="1300"/>
              <a:buNone/>
              <a:defRPr sz="1300" b="1"/>
            </a:lvl7pPr>
            <a:lvl8pPr marL="3657600" lvl="7" indent="-228600" algn="l" rtl="0">
              <a:lnSpc>
                <a:spcPct val="90000"/>
              </a:lnSpc>
              <a:spcBef>
                <a:spcPts val="400"/>
              </a:spcBef>
              <a:spcAft>
                <a:spcPts val="0"/>
              </a:spcAft>
              <a:buClr>
                <a:schemeClr val="dk1"/>
              </a:buClr>
              <a:buSzPts val="1300"/>
              <a:buNone/>
              <a:defRPr sz="1300" b="1"/>
            </a:lvl8pPr>
            <a:lvl9pPr marL="4114800" lvl="8" indent="-228600" algn="l" rtl="0">
              <a:lnSpc>
                <a:spcPct val="90000"/>
              </a:lnSpc>
              <a:spcBef>
                <a:spcPts val="400"/>
              </a:spcBef>
              <a:spcAft>
                <a:spcPts val="0"/>
              </a:spcAft>
              <a:buClr>
                <a:schemeClr val="dk1"/>
              </a:buClr>
              <a:buSzPts val="1300"/>
              <a:buNone/>
              <a:defRPr sz="1300" b="1"/>
            </a:lvl9pPr>
          </a:lstStyle>
          <a:p>
            <a:endParaRPr/>
          </a:p>
        </p:txBody>
      </p:sp>
      <p:sp>
        <p:nvSpPr>
          <p:cNvPr id="86" name="Google Shape;86;p18"/>
          <p:cNvSpPr txBox="1">
            <a:spLocks noGrp="1"/>
          </p:cNvSpPr>
          <p:nvPr>
            <p:ph type="body" idx="4"/>
          </p:nvPr>
        </p:nvSpPr>
        <p:spPr>
          <a:xfrm>
            <a:off x="3827250" y="3813501"/>
            <a:ext cx="3213900" cy="5609100"/>
          </a:xfrm>
          <a:prstGeom prst="rect">
            <a:avLst/>
          </a:prstGeom>
          <a:noFill/>
          <a:ln>
            <a:noFill/>
          </a:ln>
        </p:spPr>
        <p:txBody>
          <a:bodyPr spcFirstLastPara="1" wrap="square" lIns="99300" tIns="49650" rIns="99300" bIns="49650" anchor="t" anchorCtr="0">
            <a:noAutofit/>
          </a:bodyPr>
          <a:lstStyle>
            <a:lvl1pPr marL="457200" lvl="0" indent="-355600" algn="l" rtl="0">
              <a:lnSpc>
                <a:spcPct val="90000"/>
              </a:lnSpc>
              <a:spcBef>
                <a:spcPts val="800"/>
              </a:spcBef>
              <a:spcAft>
                <a:spcPts val="0"/>
              </a:spcAft>
              <a:buClr>
                <a:schemeClr val="dk1"/>
              </a:buClr>
              <a:buSzPts val="2000"/>
              <a:buChar char="•"/>
              <a:defRPr/>
            </a:lvl1pPr>
            <a:lvl2pPr marL="914400" lvl="1" indent="-355600" algn="l" rtl="0">
              <a:lnSpc>
                <a:spcPct val="90000"/>
              </a:lnSpc>
              <a:spcBef>
                <a:spcPts val="400"/>
              </a:spcBef>
              <a:spcAft>
                <a:spcPts val="0"/>
              </a:spcAft>
              <a:buClr>
                <a:schemeClr val="dk1"/>
              </a:buClr>
              <a:buSzPts val="2000"/>
              <a:buChar char="•"/>
              <a:defRPr/>
            </a:lvl2pPr>
            <a:lvl3pPr marL="1371600" lvl="2" indent="-355600" algn="l" rtl="0">
              <a:lnSpc>
                <a:spcPct val="90000"/>
              </a:lnSpc>
              <a:spcBef>
                <a:spcPts val="400"/>
              </a:spcBef>
              <a:spcAft>
                <a:spcPts val="0"/>
              </a:spcAft>
              <a:buClr>
                <a:schemeClr val="dk1"/>
              </a:buClr>
              <a:buSzPts val="2000"/>
              <a:buChar char="•"/>
              <a:defRPr/>
            </a:lvl3pPr>
            <a:lvl4pPr marL="1828800" lvl="3" indent="-355600" algn="l" rtl="0">
              <a:lnSpc>
                <a:spcPct val="90000"/>
              </a:lnSpc>
              <a:spcBef>
                <a:spcPts val="400"/>
              </a:spcBef>
              <a:spcAft>
                <a:spcPts val="0"/>
              </a:spcAft>
              <a:buClr>
                <a:schemeClr val="dk1"/>
              </a:buClr>
              <a:buSzPts val="2000"/>
              <a:buChar char="•"/>
              <a:defRPr/>
            </a:lvl4pPr>
            <a:lvl5pPr marL="2286000" lvl="4" indent="-355600" algn="l" rtl="0">
              <a:lnSpc>
                <a:spcPct val="90000"/>
              </a:lnSpc>
              <a:spcBef>
                <a:spcPts val="400"/>
              </a:spcBef>
              <a:spcAft>
                <a:spcPts val="0"/>
              </a:spcAft>
              <a:buClr>
                <a:schemeClr val="dk1"/>
              </a:buClr>
              <a:buSzPts val="2000"/>
              <a:buChar char="•"/>
              <a:defRPr/>
            </a:lvl5pPr>
            <a:lvl6pPr marL="2743200" lvl="5" indent="-355600" algn="l" rtl="0">
              <a:lnSpc>
                <a:spcPct val="90000"/>
              </a:lnSpc>
              <a:spcBef>
                <a:spcPts val="400"/>
              </a:spcBef>
              <a:spcAft>
                <a:spcPts val="0"/>
              </a:spcAft>
              <a:buClr>
                <a:schemeClr val="dk1"/>
              </a:buClr>
              <a:buSzPts val="2000"/>
              <a:buChar char="•"/>
              <a:defRPr/>
            </a:lvl6pPr>
            <a:lvl7pPr marL="3200400" lvl="6" indent="-355600" algn="l" rtl="0">
              <a:lnSpc>
                <a:spcPct val="90000"/>
              </a:lnSpc>
              <a:spcBef>
                <a:spcPts val="400"/>
              </a:spcBef>
              <a:spcAft>
                <a:spcPts val="0"/>
              </a:spcAft>
              <a:buClr>
                <a:schemeClr val="dk1"/>
              </a:buClr>
              <a:buSzPts val="2000"/>
              <a:buChar char="•"/>
              <a:defRPr/>
            </a:lvl7pPr>
            <a:lvl8pPr marL="3657600" lvl="7" indent="-355600" algn="l" rtl="0">
              <a:lnSpc>
                <a:spcPct val="90000"/>
              </a:lnSpc>
              <a:spcBef>
                <a:spcPts val="400"/>
              </a:spcBef>
              <a:spcAft>
                <a:spcPts val="0"/>
              </a:spcAft>
              <a:buClr>
                <a:schemeClr val="dk1"/>
              </a:buClr>
              <a:buSzPts val="2000"/>
              <a:buChar char="•"/>
              <a:defRPr/>
            </a:lvl8pPr>
            <a:lvl9pPr marL="4114800" lvl="8" indent="-355600" algn="l" rtl="0">
              <a:lnSpc>
                <a:spcPct val="90000"/>
              </a:lnSpc>
              <a:spcBef>
                <a:spcPts val="400"/>
              </a:spcBef>
              <a:spcAft>
                <a:spcPts val="0"/>
              </a:spcAft>
              <a:buClr>
                <a:schemeClr val="dk1"/>
              </a:buClr>
              <a:buSzPts val="2000"/>
              <a:buChar char="•"/>
              <a:defRPr/>
            </a:lvl9pPr>
          </a:lstStyle>
          <a:p>
            <a:endParaRPr/>
          </a:p>
        </p:txBody>
      </p:sp>
      <p:sp>
        <p:nvSpPr>
          <p:cNvPr id="87" name="Google Shape;87;p18"/>
          <p:cNvSpPr txBox="1">
            <a:spLocks noGrp="1"/>
          </p:cNvSpPr>
          <p:nvPr>
            <p:ph type="dt" idx="10"/>
          </p:nvPr>
        </p:nvSpPr>
        <p:spPr>
          <a:xfrm>
            <a:off x="519751" y="9676336"/>
            <a:ext cx="1700700" cy="555900"/>
          </a:xfrm>
          <a:prstGeom prst="rect">
            <a:avLst/>
          </a:prstGeom>
          <a:noFill/>
          <a:ln>
            <a:noFill/>
          </a:ln>
        </p:spPr>
        <p:txBody>
          <a:bodyPr spcFirstLastPara="1" wrap="square" lIns="99300" tIns="49650" rIns="99300" bIns="49650" anchor="ctr" anchorCtr="0">
            <a:noAutofit/>
          </a:bodyPr>
          <a:lstStyle>
            <a:lvl1pPr lvl="0" algn="l"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88" name="Google Shape;88;p18"/>
          <p:cNvSpPr txBox="1">
            <a:spLocks noGrp="1"/>
          </p:cNvSpPr>
          <p:nvPr>
            <p:ph type="ftr" idx="11"/>
          </p:nvPr>
        </p:nvSpPr>
        <p:spPr>
          <a:xfrm>
            <a:off x="2504251" y="9676336"/>
            <a:ext cx="2551500" cy="555900"/>
          </a:xfrm>
          <a:prstGeom prst="rect">
            <a:avLst/>
          </a:prstGeom>
          <a:noFill/>
          <a:ln>
            <a:noFill/>
          </a:ln>
        </p:spPr>
        <p:txBody>
          <a:bodyPr spcFirstLastPara="1" wrap="square" lIns="99300" tIns="49650" rIns="99300" bIns="49650" anchor="ctr" anchorCtr="0">
            <a:noAutofit/>
          </a:bodyPr>
          <a:lstStyle>
            <a:lvl1pPr lvl="0" algn="ctr"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89" name="Google Shape;89;p18"/>
          <p:cNvSpPr txBox="1">
            <a:spLocks noGrp="1"/>
          </p:cNvSpPr>
          <p:nvPr>
            <p:ph type="sldNum" idx="12"/>
          </p:nvPr>
        </p:nvSpPr>
        <p:spPr>
          <a:xfrm>
            <a:off x="5339250" y="9676336"/>
            <a:ext cx="1700700" cy="555900"/>
          </a:xfrm>
          <a:prstGeom prst="rect">
            <a:avLst/>
          </a:prstGeom>
          <a:noFill/>
          <a:ln>
            <a:noFill/>
          </a:ln>
        </p:spPr>
        <p:txBody>
          <a:bodyPr spcFirstLastPara="1" wrap="square" lIns="99300" tIns="49650" rIns="99300" bIns="4965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re seul" type="titleOnly">
  <p:cSld name="TITLE_ONLY">
    <p:spTree>
      <p:nvGrpSpPr>
        <p:cNvPr id="1" name="Shape 90"/>
        <p:cNvGrpSpPr/>
        <p:nvPr/>
      </p:nvGrpSpPr>
      <p:grpSpPr>
        <a:xfrm>
          <a:off x="0" y="0"/>
          <a:ext cx="0" cy="0"/>
          <a:chOff x="0" y="0"/>
          <a:chExt cx="0" cy="0"/>
        </a:xfrm>
      </p:grpSpPr>
      <p:sp>
        <p:nvSpPr>
          <p:cNvPr id="91" name="Google Shape;91;p19"/>
          <p:cNvSpPr txBox="1">
            <a:spLocks noGrp="1"/>
          </p:cNvSpPr>
          <p:nvPr>
            <p:ph type="title"/>
          </p:nvPr>
        </p:nvSpPr>
        <p:spPr>
          <a:xfrm>
            <a:off x="519751" y="555836"/>
            <a:ext cx="6520500" cy="2017800"/>
          </a:xfrm>
          <a:prstGeom prst="rect">
            <a:avLst/>
          </a:prstGeom>
          <a:noFill/>
          <a:ln>
            <a:noFill/>
          </a:ln>
        </p:spPr>
        <p:txBody>
          <a:bodyPr spcFirstLastPara="1" wrap="square" lIns="99300" tIns="49650" rIns="99300" bIns="49650" anchor="ctr" anchorCtr="0">
            <a:noAutofit/>
          </a:bodyPr>
          <a:lstStyle>
            <a:lvl1pPr lvl="0" algn="l" rtl="0">
              <a:lnSpc>
                <a:spcPct val="90000"/>
              </a:lnSpc>
              <a:spcBef>
                <a:spcPts val="0"/>
              </a:spcBef>
              <a:spcAft>
                <a:spcPts val="0"/>
              </a:spcAft>
              <a:buClr>
                <a:schemeClr val="dk1"/>
              </a:buClr>
              <a:buSzPts val="2000"/>
              <a:buNone/>
              <a:defRPr/>
            </a:lvl1pPr>
            <a:lvl2pPr lvl="1" rtl="0">
              <a:spcBef>
                <a:spcPts val="0"/>
              </a:spcBef>
              <a:spcAft>
                <a:spcPts val="0"/>
              </a:spcAft>
              <a:buSzPts val="1500"/>
              <a:buNone/>
              <a:defRPr/>
            </a:lvl2pPr>
            <a:lvl3pPr lvl="2" rtl="0">
              <a:spcBef>
                <a:spcPts val="0"/>
              </a:spcBef>
              <a:spcAft>
                <a:spcPts val="0"/>
              </a:spcAft>
              <a:buSzPts val="1500"/>
              <a:buNone/>
              <a:defRPr/>
            </a:lvl3pPr>
            <a:lvl4pPr lvl="3" rtl="0">
              <a:spcBef>
                <a:spcPts val="0"/>
              </a:spcBef>
              <a:spcAft>
                <a:spcPts val="0"/>
              </a:spcAft>
              <a:buSzPts val="1500"/>
              <a:buNone/>
              <a:defRPr/>
            </a:lvl4pPr>
            <a:lvl5pPr lvl="4" rtl="0">
              <a:spcBef>
                <a:spcPts val="0"/>
              </a:spcBef>
              <a:spcAft>
                <a:spcPts val="0"/>
              </a:spcAft>
              <a:buSzPts val="1500"/>
              <a:buNone/>
              <a:defRPr/>
            </a:lvl5pPr>
            <a:lvl6pPr lvl="5" rtl="0">
              <a:spcBef>
                <a:spcPts val="0"/>
              </a:spcBef>
              <a:spcAft>
                <a:spcPts val="0"/>
              </a:spcAft>
              <a:buSzPts val="1500"/>
              <a:buNone/>
              <a:defRPr/>
            </a:lvl6pPr>
            <a:lvl7pPr lvl="6" rtl="0">
              <a:spcBef>
                <a:spcPts val="0"/>
              </a:spcBef>
              <a:spcAft>
                <a:spcPts val="0"/>
              </a:spcAft>
              <a:buSzPts val="1500"/>
              <a:buNone/>
              <a:defRPr/>
            </a:lvl7pPr>
            <a:lvl8pPr lvl="7" rtl="0">
              <a:spcBef>
                <a:spcPts val="0"/>
              </a:spcBef>
              <a:spcAft>
                <a:spcPts val="0"/>
              </a:spcAft>
              <a:buSzPts val="1500"/>
              <a:buNone/>
              <a:defRPr/>
            </a:lvl8pPr>
            <a:lvl9pPr lvl="8" rtl="0">
              <a:spcBef>
                <a:spcPts val="0"/>
              </a:spcBef>
              <a:spcAft>
                <a:spcPts val="0"/>
              </a:spcAft>
              <a:buSzPts val="1500"/>
              <a:buNone/>
              <a:defRPr/>
            </a:lvl9pPr>
          </a:lstStyle>
          <a:p>
            <a:endParaRPr/>
          </a:p>
        </p:txBody>
      </p:sp>
      <p:sp>
        <p:nvSpPr>
          <p:cNvPr id="92" name="Google Shape;92;p19"/>
          <p:cNvSpPr txBox="1">
            <a:spLocks noGrp="1"/>
          </p:cNvSpPr>
          <p:nvPr>
            <p:ph type="dt" idx="10"/>
          </p:nvPr>
        </p:nvSpPr>
        <p:spPr>
          <a:xfrm>
            <a:off x="519751" y="9676336"/>
            <a:ext cx="1700700" cy="555900"/>
          </a:xfrm>
          <a:prstGeom prst="rect">
            <a:avLst/>
          </a:prstGeom>
          <a:noFill/>
          <a:ln>
            <a:noFill/>
          </a:ln>
        </p:spPr>
        <p:txBody>
          <a:bodyPr spcFirstLastPara="1" wrap="square" lIns="99300" tIns="49650" rIns="99300" bIns="49650" anchor="ctr" anchorCtr="0">
            <a:noAutofit/>
          </a:bodyPr>
          <a:lstStyle>
            <a:lvl1pPr lvl="0" algn="l"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93" name="Google Shape;93;p19"/>
          <p:cNvSpPr txBox="1">
            <a:spLocks noGrp="1"/>
          </p:cNvSpPr>
          <p:nvPr>
            <p:ph type="ftr" idx="11"/>
          </p:nvPr>
        </p:nvSpPr>
        <p:spPr>
          <a:xfrm>
            <a:off x="2504251" y="9676336"/>
            <a:ext cx="2551500" cy="555900"/>
          </a:xfrm>
          <a:prstGeom prst="rect">
            <a:avLst/>
          </a:prstGeom>
          <a:noFill/>
          <a:ln>
            <a:noFill/>
          </a:ln>
        </p:spPr>
        <p:txBody>
          <a:bodyPr spcFirstLastPara="1" wrap="square" lIns="99300" tIns="49650" rIns="99300" bIns="49650" anchor="ctr" anchorCtr="0">
            <a:noAutofit/>
          </a:bodyPr>
          <a:lstStyle>
            <a:lvl1pPr lvl="0" algn="ctr"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94" name="Google Shape;94;p19"/>
          <p:cNvSpPr txBox="1">
            <a:spLocks noGrp="1"/>
          </p:cNvSpPr>
          <p:nvPr>
            <p:ph type="sldNum" idx="12"/>
          </p:nvPr>
        </p:nvSpPr>
        <p:spPr>
          <a:xfrm>
            <a:off x="5339250" y="9676336"/>
            <a:ext cx="1700700" cy="555900"/>
          </a:xfrm>
          <a:prstGeom prst="rect">
            <a:avLst/>
          </a:prstGeom>
          <a:noFill/>
          <a:ln>
            <a:noFill/>
          </a:ln>
        </p:spPr>
        <p:txBody>
          <a:bodyPr spcFirstLastPara="1" wrap="square" lIns="99300" tIns="49650" rIns="99300" bIns="4965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Vide" type="blank">
  <p:cSld name="BLANK">
    <p:spTree>
      <p:nvGrpSpPr>
        <p:cNvPr id="1" name="Shape 95"/>
        <p:cNvGrpSpPr/>
        <p:nvPr/>
      </p:nvGrpSpPr>
      <p:grpSpPr>
        <a:xfrm>
          <a:off x="0" y="0"/>
          <a:ext cx="0" cy="0"/>
          <a:chOff x="0" y="0"/>
          <a:chExt cx="0" cy="0"/>
        </a:xfrm>
      </p:grpSpPr>
      <p:sp>
        <p:nvSpPr>
          <p:cNvPr id="96" name="Google Shape;96;p20"/>
          <p:cNvSpPr txBox="1">
            <a:spLocks noGrp="1"/>
          </p:cNvSpPr>
          <p:nvPr>
            <p:ph type="dt" idx="10"/>
          </p:nvPr>
        </p:nvSpPr>
        <p:spPr>
          <a:xfrm>
            <a:off x="519751" y="9676336"/>
            <a:ext cx="1700700" cy="555900"/>
          </a:xfrm>
          <a:prstGeom prst="rect">
            <a:avLst/>
          </a:prstGeom>
          <a:noFill/>
          <a:ln>
            <a:noFill/>
          </a:ln>
        </p:spPr>
        <p:txBody>
          <a:bodyPr spcFirstLastPara="1" wrap="square" lIns="99300" tIns="49650" rIns="99300" bIns="49650" anchor="ctr" anchorCtr="0">
            <a:noAutofit/>
          </a:bodyPr>
          <a:lstStyle>
            <a:lvl1pPr lvl="0" algn="l"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97" name="Google Shape;97;p20"/>
          <p:cNvSpPr txBox="1">
            <a:spLocks noGrp="1"/>
          </p:cNvSpPr>
          <p:nvPr>
            <p:ph type="ftr" idx="11"/>
          </p:nvPr>
        </p:nvSpPr>
        <p:spPr>
          <a:xfrm>
            <a:off x="2504251" y="9676336"/>
            <a:ext cx="2551500" cy="555900"/>
          </a:xfrm>
          <a:prstGeom prst="rect">
            <a:avLst/>
          </a:prstGeom>
          <a:noFill/>
          <a:ln>
            <a:noFill/>
          </a:ln>
        </p:spPr>
        <p:txBody>
          <a:bodyPr spcFirstLastPara="1" wrap="square" lIns="99300" tIns="49650" rIns="99300" bIns="49650" anchor="ctr" anchorCtr="0">
            <a:noAutofit/>
          </a:bodyPr>
          <a:lstStyle>
            <a:lvl1pPr lvl="0" algn="ctr"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98" name="Google Shape;98;p20"/>
          <p:cNvSpPr txBox="1">
            <a:spLocks noGrp="1"/>
          </p:cNvSpPr>
          <p:nvPr>
            <p:ph type="sldNum" idx="12"/>
          </p:nvPr>
        </p:nvSpPr>
        <p:spPr>
          <a:xfrm>
            <a:off x="5339250" y="9676336"/>
            <a:ext cx="1700700" cy="555900"/>
          </a:xfrm>
          <a:prstGeom prst="rect">
            <a:avLst/>
          </a:prstGeom>
          <a:noFill/>
          <a:ln>
            <a:noFill/>
          </a:ln>
        </p:spPr>
        <p:txBody>
          <a:bodyPr spcFirstLastPara="1" wrap="square" lIns="99300" tIns="49650" rIns="99300" bIns="4965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u avec légende" type="objTx">
  <p:cSld name="OBJECT_WITH_CAPTION_TEXT">
    <p:spTree>
      <p:nvGrpSpPr>
        <p:cNvPr id="1" name="Shape 99"/>
        <p:cNvGrpSpPr/>
        <p:nvPr/>
      </p:nvGrpSpPr>
      <p:grpSpPr>
        <a:xfrm>
          <a:off x="0" y="0"/>
          <a:ext cx="0" cy="0"/>
          <a:chOff x="0" y="0"/>
          <a:chExt cx="0" cy="0"/>
        </a:xfrm>
      </p:grpSpPr>
      <p:sp>
        <p:nvSpPr>
          <p:cNvPr id="100" name="Google Shape;100;p21"/>
          <p:cNvSpPr txBox="1">
            <a:spLocks noGrp="1"/>
          </p:cNvSpPr>
          <p:nvPr>
            <p:ph type="title"/>
          </p:nvPr>
        </p:nvSpPr>
        <p:spPr>
          <a:xfrm>
            <a:off x="520735" y="696000"/>
            <a:ext cx="2438400" cy="2436000"/>
          </a:xfrm>
          <a:prstGeom prst="rect">
            <a:avLst/>
          </a:prstGeom>
          <a:noFill/>
          <a:ln>
            <a:noFill/>
          </a:ln>
        </p:spPr>
        <p:txBody>
          <a:bodyPr spcFirstLastPara="1" wrap="square" lIns="99300" tIns="49650" rIns="99300" bIns="49650" anchor="b" anchorCtr="0">
            <a:noAutofit/>
          </a:bodyPr>
          <a:lstStyle>
            <a:lvl1pPr lvl="0" algn="l" rtl="0">
              <a:lnSpc>
                <a:spcPct val="90000"/>
              </a:lnSpc>
              <a:spcBef>
                <a:spcPts val="0"/>
              </a:spcBef>
              <a:spcAft>
                <a:spcPts val="0"/>
              </a:spcAft>
              <a:buClr>
                <a:schemeClr val="dk1"/>
              </a:buClr>
              <a:buSzPts val="2600"/>
              <a:buFont typeface="Calibri"/>
              <a:buNone/>
              <a:defRPr sz="2600"/>
            </a:lvl1pPr>
            <a:lvl2pPr lvl="1" rtl="0">
              <a:spcBef>
                <a:spcPts val="0"/>
              </a:spcBef>
              <a:spcAft>
                <a:spcPts val="0"/>
              </a:spcAft>
              <a:buSzPts val="1500"/>
              <a:buNone/>
              <a:defRPr/>
            </a:lvl2pPr>
            <a:lvl3pPr lvl="2" rtl="0">
              <a:spcBef>
                <a:spcPts val="0"/>
              </a:spcBef>
              <a:spcAft>
                <a:spcPts val="0"/>
              </a:spcAft>
              <a:buSzPts val="1500"/>
              <a:buNone/>
              <a:defRPr/>
            </a:lvl3pPr>
            <a:lvl4pPr lvl="3" rtl="0">
              <a:spcBef>
                <a:spcPts val="0"/>
              </a:spcBef>
              <a:spcAft>
                <a:spcPts val="0"/>
              </a:spcAft>
              <a:buSzPts val="1500"/>
              <a:buNone/>
              <a:defRPr/>
            </a:lvl4pPr>
            <a:lvl5pPr lvl="4" rtl="0">
              <a:spcBef>
                <a:spcPts val="0"/>
              </a:spcBef>
              <a:spcAft>
                <a:spcPts val="0"/>
              </a:spcAft>
              <a:buSzPts val="1500"/>
              <a:buNone/>
              <a:defRPr/>
            </a:lvl5pPr>
            <a:lvl6pPr lvl="5" rtl="0">
              <a:spcBef>
                <a:spcPts val="0"/>
              </a:spcBef>
              <a:spcAft>
                <a:spcPts val="0"/>
              </a:spcAft>
              <a:buSzPts val="1500"/>
              <a:buNone/>
              <a:defRPr/>
            </a:lvl6pPr>
            <a:lvl7pPr lvl="6" rtl="0">
              <a:spcBef>
                <a:spcPts val="0"/>
              </a:spcBef>
              <a:spcAft>
                <a:spcPts val="0"/>
              </a:spcAft>
              <a:buSzPts val="1500"/>
              <a:buNone/>
              <a:defRPr/>
            </a:lvl7pPr>
            <a:lvl8pPr lvl="7" rtl="0">
              <a:spcBef>
                <a:spcPts val="0"/>
              </a:spcBef>
              <a:spcAft>
                <a:spcPts val="0"/>
              </a:spcAft>
              <a:buSzPts val="1500"/>
              <a:buNone/>
              <a:defRPr/>
            </a:lvl8pPr>
            <a:lvl9pPr lvl="8" rtl="0">
              <a:spcBef>
                <a:spcPts val="0"/>
              </a:spcBef>
              <a:spcAft>
                <a:spcPts val="0"/>
              </a:spcAft>
              <a:buSzPts val="1500"/>
              <a:buNone/>
              <a:defRPr/>
            </a:lvl9pPr>
          </a:lstStyle>
          <a:p>
            <a:endParaRPr/>
          </a:p>
        </p:txBody>
      </p:sp>
      <p:sp>
        <p:nvSpPr>
          <p:cNvPr id="101" name="Google Shape;101;p21"/>
          <p:cNvSpPr txBox="1">
            <a:spLocks noGrp="1"/>
          </p:cNvSpPr>
          <p:nvPr>
            <p:ph type="body" idx="1"/>
          </p:nvPr>
        </p:nvSpPr>
        <p:spPr>
          <a:xfrm>
            <a:off x="3213984" y="1503169"/>
            <a:ext cx="3827400" cy="7419300"/>
          </a:xfrm>
          <a:prstGeom prst="rect">
            <a:avLst/>
          </a:prstGeom>
          <a:noFill/>
          <a:ln>
            <a:noFill/>
          </a:ln>
        </p:spPr>
        <p:txBody>
          <a:bodyPr spcFirstLastPara="1" wrap="square" lIns="99300" tIns="49650" rIns="99300" bIns="49650" anchor="t" anchorCtr="0">
            <a:noAutofit/>
          </a:bodyPr>
          <a:lstStyle>
            <a:lvl1pPr marL="457200" lvl="0" indent="-393700" algn="l" rtl="0">
              <a:lnSpc>
                <a:spcPct val="90000"/>
              </a:lnSpc>
              <a:spcBef>
                <a:spcPts val="800"/>
              </a:spcBef>
              <a:spcAft>
                <a:spcPts val="0"/>
              </a:spcAft>
              <a:buClr>
                <a:schemeClr val="dk1"/>
              </a:buClr>
              <a:buSzPts val="2600"/>
              <a:buChar char="•"/>
              <a:defRPr sz="2600"/>
            </a:lvl1pPr>
            <a:lvl2pPr marL="914400" lvl="1" indent="-374650" algn="l" rtl="0">
              <a:lnSpc>
                <a:spcPct val="90000"/>
              </a:lnSpc>
              <a:spcBef>
                <a:spcPts val="400"/>
              </a:spcBef>
              <a:spcAft>
                <a:spcPts val="0"/>
              </a:spcAft>
              <a:buClr>
                <a:schemeClr val="dk1"/>
              </a:buClr>
              <a:buSzPts val="2300"/>
              <a:buChar char="•"/>
              <a:defRPr sz="2300"/>
            </a:lvl2pPr>
            <a:lvl3pPr marL="1371600" lvl="2" indent="-355600" algn="l" rtl="0">
              <a:lnSpc>
                <a:spcPct val="90000"/>
              </a:lnSpc>
              <a:spcBef>
                <a:spcPts val="400"/>
              </a:spcBef>
              <a:spcAft>
                <a:spcPts val="0"/>
              </a:spcAft>
              <a:buClr>
                <a:schemeClr val="dk1"/>
              </a:buClr>
              <a:buSzPts val="2000"/>
              <a:buChar char="•"/>
              <a:defRPr sz="2000"/>
            </a:lvl3pPr>
            <a:lvl4pPr marL="1828800" lvl="3" indent="-330200" algn="l" rtl="0">
              <a:lnSpc>
                <a:spcPct val="90000"/>
              </a:lnSpc>
              <a:spcBef>
                <a:spcPts val="400"/>
              </a:spcBef>
              <a:spcAft>
                <a:spcPts val="0"/>
              </a:spcAft>
              <a:buClr>
                <a:schemeClr val="dk1"/>
              </a:buClr>
              <a:buSzPts val="1600"/>
              <a:buChar char="•"/>
              <a:defRPr sz="1600"/>
            </a:lvl4pPr>
            <a:lvl5pPr marL="2286000" lvl="4" indent="-330200" algn="l" rtl="0">
              <a:lnSpc>
                <a:spcPct val="90000"/>
              </a:lnSpc>
              <a:spcBef>
                <a:spcPts val="400"/>
              </a:spcBef>
              <a:spcAft>
                <a:spcPts val="0"/>
              </a:spcAft>
              <a:buClr>
                <a:schemeClr val="dk1"/>
              </a:buClr>
              <a:buSzPts val="1600"/>
              <a:buChar char="•"/>
              <a:defRPr sz="1600"/>
            </a:lvl5pPr>
            <a:lvl6pPr marL="2743200" lvl="5" indent="-330200" algn="l" rtl="0">
              <a:lnSpc>
                <a:spcPct val="90000"/>
              </a:lnSpc>
              <a:spcBef>
                <a:spcPts val="400"/>
              </a:spcBef>
              <a:spcAft>
                <a:spcPts val="0"/>
              </a:spcAft>
              <a:buClr>
                <a:schemeClr val="dk1"/>
              </a:buClr>
              <a:buSzPts val="1600"/>
              <a:buChar char="•"/>
              <a:defRPr sz="1600"/>
            </a:lvl6pPr>
            <a:lvl7pPr marL="3200400" lvl="6" indent="-330200" algn="l" rtl="0">
              <a:lnSpc>
                <a:spcPct val="90000"/>
              </a:lnSpc>
              <a:spcBef>
                <a:spcPts val="400"/>
              </a:spcBef>
              <a:spcAft>
                <a:spcPts val="0"/>
              </a:spcAft>
              <a:buClr>
                <a:schemeClr val="dk1"/>
              </a:buClr>
              <a:buSzPts val="1600"/>
              <a:buChar char="•"/>
              <a:defRPr sz="1600"/>
            </a:lvl7pPr>
            <a:lvl8pPr marL="3657600" lvl="7" indent="-330200" algn="l" rtl="0">
              <a:lnSpc>
                <a:spcPct val="90000"/>
              </a:lnSpc>
              <a:spcBef>
                <a:spcPts val="400"/>
              </a:spcBef>
              <a:spcAft>
                <a:spcPts val="0"/>
              </a:spcAft>
              <a:buClr>
                <a:schemeClr val="dk1"/>
              </a:buClr>
              <a:buSzPts val="1600"/>
              <a:buChar char="•"/>
              <a:defRPr sz="1600"/>
            </a:lvl8pPr>
            <a:lvl9pPr marL="4114800" lvl="8" indent="-330200" algn="l" rtl="0">
              <a:lnSpc>
                <a:spcPct val="90000"/>
              </a:lnSpc>
              <a:spcBef>
                <a:spcPts val="400"/>
              </a:spcBef>
              <a:spcAft>
                <a:spcPts val="0"/>
              </a:spcAft>
              <a:buClr>
                <a:schemeClr val="dk1"/>
              </a:buClr>
              <a:buSzPts val="1600"/>
              <a:buChar char="•"/>
              <a:defRPr sz="1600"/>
            </a:lvl9pPr>
          </a:lstStyle>
          <a:p>
            <a:endParaRPr/>
          </a:p>
        </p:txBody>
      </p:sp>
      <p:sp>
        <p:nvSpPr>
          <p:cNvPr id="102" name="Google Shape;102;p21"/>
          <p:cNvSpPr txBox="1">
            <a:spLocks noGrp="1"/>
          </p:cNvSpPr>
          <p:nvPr>
            <p:ph type="body" idx="2"/>
          </p:nvPr>
        </p:nvSpPr>
        <p:spPr>
          <a:xfrm>
            <a:off x="520735" y="3132000"/>
            <a:ext cx="2438400" cy="5802300"/>
          </a:xfrm>
          <a:prstGeom prst="rect">
            <a:avLst/>
          </a:prstGeom>
          <a:noFill/>
          <a:ln>
            <a:noFill/>
          </a:ln>
        </p:spPr>
        <p:txBody>
          <a:bodyPr spcFirstLastPara="1" wrap="square" lIns="99300" tIns="49650" rIns="99300" bIns="49650" anchor="t" anchorCtr="0">
            <a:noAutofit/>
          </a:bodyPr>
          <a:lstStyle>
            <a:lvl1pPr marL="457200" lvl="0" indent="-228600" algn="l" rtl="0">
              <a:lnSpc>
                <a:spcPct val="90000"/>
              </a:lnSpc>
              <a:spcBef>
                <a:spcPts val="800"/>
              </a:spcBef>
              <a:spcAft>
                <a:spcPts val="0"/>
              </a:spcAft>
              <a:buClr>
                <a:schemeClr val="dk1"/>
              </a:buClr>
              <a:buSzPts val="1300"/>
              <a:buNone/>
              <a:defRPr sz="1300"/>
            </a:lvl1pPr>
            <a:lvl2pPr marL="914400" lvl="1" indent="-228600" algn="l" rtl="0">
              <a:lnSpc>
                <a:spcPct val="90000"/>
              </a:lnSpc>
              <a:spcBef>
                <a:spcPts val="400"/>
              </a:spcBef>
              <a:spcAft>
                <a:spcPts val="0"/>
              </a:spcAft>
              <a:buClr>
                <a:schemeClr val="dk1"/>
              </a:buClr>
              <a:buSzPts val="1100"/>
              <a:buNone/>
              <a:defRPr sz="1100"/>
            </a:lvl2pPr>
            <a:lvl3pPr marL="1371600" lvl="2" indent="-228600" algn="l" rtl="0">
              <a:lnSpc>
                <a:spcPct val="90000"/>
              </a:lnSpc>
              <a:spcBef>
                <a:spcPts val="400"/>
              </a:spcBef>
              <a:spcAft>
                <a:spcPts val="0"/>
              </a:spcAft>
              <a:buClr>
                <a:schemeClr val="dk1"/>
              </a:buClr>
              <a:buSzPts val="1000"/>
              <a:buNone/>
              <a:defRPr sz="1000"/>
            </a:lvl3pPr>
            <a:lvl4pPr marL="1828800" lvl="3" indent="-228600" algn="l" rtl="0">
              <a:lnSpc>
                <a:spcPct val="90000"/>
              </a:lnSpc>
              <a:spcBef>
                <a:spcPts val="400"/>
              </a:spcBef>
              <a:spcAft>
                <a:spcPts val="0"/>
              </a:spcAft>
              <a:buClr>
                <a:schemeClr val="dk1"/>
              </a:buClr>
              <a:buSzPts val="800"/>
              <a:buNone/>
              <a:defRPr sz="800"/>
            </a:lvl4pPr>
            <a:lvl5pPr marL="2286000" lvl="4" indent="-228600" algn="l" rtl="0">
              <a:lnSpc>
                <a:spcPct val="90000"/>
              </a:lnSpc>
              <a:spcBef>
                <a:spcPts val="400"/>
              </a:spcBef>
              <a:spcAft>
                <a:spcPts val="0"/>
              </a:spcAft>
              <a:buClr>
                <a:schemeClr val="dk1"/>
              </a:buClr>
              <a:buSzPts val="800"/>
              <a:buNone/>
              <a:defRPr sz="800"/>
            </a:lvl5pPr>
            <a:lvl6pPr marL="2743200" lvl="5" indent="-228600" algn="l" rtl="0">
              <a:lnSpc>
                <a:spcPct val="90000"/>
              </a:lnSpc>
              <a:spcBef>
                <a:spcPts val="400"/>
              </a:spcBef>
              <a:spcAft>
                <a:spcPts val="0"/>
              </a:spcAft>
              <a:buClr>
                <a:schemeClr val="dk1"/>
              </a:buClr>
              <a:buSzPts val="800"/>
              <a:buNone/>
              <a:defRPr sz="800"/>
            </a:lvl6pPr>
            <a:lvl7pPr marL="3200400" lvl="6" indent="-228600" algn="l" rtl="0">
              <a:lnSpc>
                <a:spcPct val="90000"/>
              </a:lnSpc>
              <a:spcBef>
                <a:spcPts val="400"/>
              </a:spcBef>
              <a:spcAft>
                <a:spcPts val="0"/>
              </a:spcAft>
              <a:buClr>
                <a:schemeClr val="dk1"/>
              </a:buClr>
              <a:buSzPts val="800"/>
              <a:buNone/>
              <a:defRPr sz="800"/>
            </a:lvl7pPr>
            <a:lvl8pPr marL="3657600" lvl="7" indent="-228600" algn="l" rtl="0">
              <a:lnSpc>
                <a:spcPct val="90000"/>
              </a:lnSpc>
              <a:spcBef>
                <a:spcPts val="400"/>
              </a:spcBef>
              <a:spcAft>
                <a:spcPts val="0"/>
              </a:spcAft>
              <a:buClr>
                <a:schemeClr val="dk1"/>
              </a:buClr>
              <a:buSzPts val="800"/>
              <a:buNone/>
              <a:defRPr sz="800"/>
            </a:lvl8pPr>
            <a:lvl9pPr marL="4114800" lvl="8" indent="-228600" algn="l" rtl="0">
              <a:lnSpc>
                <a:spcPct val="90000"/>
              </a:lnSpc>
              <a:spcBef>
                <a:spcPts val="400"/>
              </a:spcBef>
              <a:spcAft>
                <a:spcPts val="0"/>
              </a:spcAft>
              <a:buClr>
                <a:schemeClr val="dk1"/>
              </a:buClr>
              <a:buSzPts val="800"/>
              <a:buNone/>
              <a:defRPr sz="800"/>
            </a:lvl9pPr>
          </a:lstStyle>
          <a:p>
            <a:endParaRPr/>
          </a:p>
        </p:txBody>
      </p:sp>
      <p:sp>
        <p:nvSpPr>
          <p:cNvPr id="103" name="Google Shape;103;p21"/>
          <p:cNvSpPr txBox="1">
            <a:spLocks noGrp="1"/>
          </p:cNvSpPr>
          <p:nvPr>
            <p:ph type="dt" idx="10"/>
          </p:nvPr>
        </p:nvSpPr>
        <p:spPr>
          <a:xfrm>
            <a:off x="519751" y="9676336"/>
            <a:ext cx="1700700" cy="555900"/>
          </a:xfrm>
          <a:prstGeom prst="rect">
            <a:avLst/>
          </a:prstGeom>
          <a:noFill/>
          <a:ln>
            <a:noFill/>
          </a:ln>
        </p:spPr>
        <p:txBody>
          <a:bodyPr spcFirstLastPara="1" wrap="square" lIns="99300" tIns="49650" rIns="99300" bIns="49650" anchor="ctr" anchorCtr="0">
            <a:noAutofit/>
          </a:bodyPr>
          <a:lstStyle>
            <a:lvl1pPr lvl="0" algn="l"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104" name="Google Shape;104;p21"/>
          <p:cNvSpPr txBox="1">
            <a:spLocks noGrp="1"/>
          </p:cNvSpPr>
          <p:nvPr>
            <p:ph type="ftr" idx="11"/>
          </p:nvPr>
        </p:nvSpPr>
        <p:spPr>
          <a:xfrm>
            <a:off x="2504251" y="9676336"/>
            <a:ext cx="2551500" cy="555900"/>
          </a:xfrm>
          <a:prstGeom prst="rect">
            <a:avLst/>
          </a:prstGeom>
          <a:noFill/>
          <a:ln>
            <a:noFill/>
          </a:ln>
        </p:spPr>
        <p:txBody>
          <a:bodyPr spcFirstLastPara="1" wrap="square" lIns="99300" tIns="49650" rIns="99300" bIns="49650" anchor="ctr" anchorCtr="0">
            <a:noAutofit/>
          </a:bodyPr>
          <a:lstStyle>
            <a:lvl1pPr lvl="0" algn="ctr"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105" name="Google Shape;105;p21"/>
          <p:cNvSpPr txBox="1">
            <a:spLocks noGrp="1"/>
          </p:cNvSpPr>
          <p:nvPr>
            <p:ph type="sldNum" idx="12"/>
          </p:nvPr>
        </p:nvSpPr>
        <p:spPr>
          <a:xfrm>
            <a:off x="5339250" y="9676336"/>
            <a:ext cx="1700700" cy="555900"/>
          </a:xfrm>
          <a:prstGeom prst="rect">
            <a:avLst/>
          </a:prstGeom>
          <a:noFill/>
          <a:ln>
            <a:noFill/>
          </a:ln>
        </p:spPr>
        <p:txBody>
          <a:bodyPr spcFirstLastPara="1" wrap="square" lIns="99300" tIns="49650" rIns="99300" bIns="4965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257705" y="4365680"/>
            <a:ext cx="7044600" cy="17085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7004788" y="9465147"/>
            <a:ext cx="453600" cy="7989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Image avec légende" type="picTx">
  <p:cSld name="PICTURE_WITH_CAPTION_TEXT">
    <p:spTree>
      <p:nvGrpSpPr>
        <p:cNvPr id="1" name="Shape 106"/>
        <p:cNvGrpSpPr/>
        <p:nvPr/>
      </p:nvGrpSpPr>
      <p:grpSpPr>
        <a:xfrm>
          <a:off x="0" y="0"/>
          <a:ext cx="0" cy="0"/>
          <a:chOff x="0" y="0"/>
          <a:chExt cx="0" cy="0"/>
        </a:xfrm>
      </p:grpSpPr>
      <p:sp>
        <p:nvSpPr>
          <p:cNvPr id="107" name="Google Shape;107;p22"/>
          <p:cNvSpPr txBox="1">
            <a:spLocks noGrp="1"/>
          </p:cNvSpPr>
          <p:nvPr>
            <p:ph type="title"/>
          </p:nvPr>
        </p:nvSpPr>
        <p:spPr>
          <a:xfrm>
            <a:off x="520735" y="696000"/>
            <a:ext cx="2438400" cy="2436000"/>
          </a:xfrm>
          <a:prstGeom prst="rect">
            <a:avLst/>
          </a:prstGeom>
          <a:noFill/>
          <a:ln>
            <a:noFill/>
          </a:ln>
        </p:spPr>
        <p:txBody>
          <a:bodyPr spcFirstLastPara="1" wrap="square" lIns="99300" tIns="49650" rIns="99300" bIns="49650" anchor="b" anchorCtr="0">
            <a:noAutofit/>
          </a:bodyPr>
          <a:lstStyle>
            <a:lvl1pPr lvl="0" algn="l" rtl="0">
              <a:lnSpc>
                <a:spcPct val="90000"/>
              </a:lnSpc>
              <a:spcBef>
                <a:spcPts val="0"/>
              </a:spcBef>
              <a:spcAft>
                <a:spcPts val="0"/>
              </a:spcAft>
              <a:buClr>
                <a:schemeClr val="dk1"/>
              </a:buClr>
              <a:buSzPts val="2600"/>
              <a:buFont typeface="Calibri"/>
              <a:buNone/>
              <a:defRPr sz="2600"/>
            </a:lvl1pPr>
            <a:lvl2pPr lvl="1" rtl="0">
              <a:spcBef>
                <a:spcPts val="0"/>
              </a:spcBef>
              <a:spcAft>
                <a:spcPts val="0"/>
              </a:spcAft>
              <a:buSzPts val="1500"/>
              <a:buNone/>
              <a:defRPr/>
            </a:lvl2pPr>
            <a:lvl3pPr lvl="2" rtl="0">
              <a:spcBef>
                <a:spcPts val="0"/>
              </a:spcBef>
              <a:spcAft>
                <a:spcPts val="0"/>
              </a:spcAft>
              <a:buSzPts val="1500"/>
              <a:buNone/>
              <a:defRPr/>
            </a:lvl3pPr>
            <a:lvl4pPr lvl="3" rtl="0">
              <a:spcBef>
                <a:spcPts val="0"/>
              </a:spcBef>
              <a:spcAft>
                <a:spcPts val="0"/>
              </a:spcAft>
              <a:buSzPts val="1500"/>
              <a:buNone/>
              <a:defRPr/>
            </a:lvl4pPr>
            <a:lvl5pPr lvl="4" rtl="0">
              <a:spcBef>
                <a:spcPts val="0"/>
              </a:spcBef>
              <a:spcAft>
                <a:spcPts val="0"/>
              </a:spcAft>
              <a:buSzPts val="1500"/>
              <a:buNone/>
              <a:defRPr/>
            </a:lvl5pPr>
            <a:lvl6pPr lvl="5" rtl="0">
              <a:spcBef>
                <a:spcPts val="0"/>
              </a:spcBef>
              <a:spcAft>
                <a:spcPts val="0"/>
              </a:spcAft>
              <a:buSzPts val="1500"/>
              <a:buNone/>
              <a:defRPr/>
            </a:lvl6pPr>
            <a:lvl7pPr lvl="6" rtl="0">
              <a:spcBef>
                <a:spcPts val="0"/>
              </a:spcBef>
              <a:spcAft>
                <a:spcPts val="0"/>
              </a:spcAft>
              <a:buSzPts val="1500"/>
              <a:buNone/>
              <a:defRPr/>
            </a:lvl7pPr>
            <a:lvl8pPr lvl="7" rtl="0">
              <a:spcBef>
                <a:spcPts val="0"/>
              </a:spcBef>
              <a:spcAft>
                <a:spcPts val="0"/>
              </a:spcAft>
              <a:buSzPts val="1500"/>
              <a:buNone/>
              <a:defRPr/>
            </a:lvl8pPr>
            <a:lvl9pPr lvl="8" rtl="0">
              <a:spcBef>
                <a:spcPts val="0"/>
              </a:spcBef>
              <a:spcAft>
                <a:spcPts val="0"/>
              </a:spcAft>
              <a:buSzPts val="1500"/>
              <a:buNone/>
              <a:defRPr/>
            </a:lvl9pPr>
          </a:lstStyle>
          <a:p>
            <a:endParaRPr/>
          </a:p>
        </p:txBody>
      </p:sp>
      <p:sp>
        <p:nvSpPr>
          <p:cNvPr id="108" name="Google Shape;108;p22"/>
          <p:cNvSpPr>
            <a:spLocks noGrp="1"/>
          </p:cNvSpPr>
          <p:nvPr>
            <p:ph type="pic" idx="2"/>
          </p:nvPr>
        </p:nvSpPr>
        <p:spPr>
          <a:xfrm>
            <a:off x="3213984" y="1503169"/>
            <a:ext cx="3827400" cy="7419300"/>
          </a:xfrm>
          <a:prstGeom prst="rect">
            <a:avLst/>
          </a:prstGeom>
          <a:noFill/>
          <a:ln>
            <a:noFill/>
          </a:ln>
        </p:spPr>
        <p:txBody>
          <a:bodyPr spcFirstLastPara="1" wrap="square" lIns="99300" tIns="49650" rIns="99300" bIns="49650" anchor="t" anchorCtr="0">
            <a:noAutofit/>
          </a:bodyPr>
          <a:lstStyle>
            <a:lvl1pPr marR="0" lvl="0" algn="l" rtl="0">
              <a:lnSpc>
                <a:spcPct val="90000"/>
              </a:lnSpc>
              <a:spcBef>
                <a:spcPts val="800"/>
              </a:spcBef>
              <a:spcAft>
                <a:spcPts val="0"/>
              </a:spcAft>
              <a:buClr>
                <a:schemeClr val="dk1"/>
              </a:buClr>
              <a:buSzPts val="2600"/>
              <a:buFont typeface="Arial"/>
              <a:buNone/>
              <a:defRPr sz="2600" b="0" i="0" u="none" strike="noStrike" cap="none">
                <a:solidFill>
                  <a:schemeClr val="dk1"/>
                </a:solidFill>
                <a:latin typeface="Calibri"/>
                <a:ea typeface="Calibri"/>
                <a:cs typeface="Calibri"/>
                <a:sym typeface="Calibri"/>
              </a:defRPr>
            </a:lvl1pPr>
            <a:lvl2pPr marR="0" lvl="1" algn="l" rtl="0">
              <a:lnSpc>
                <a:spcPct val="90000"/>
              </a:lnSpc>
              <a:spcBef>
                <a:spcPts val="400"/>
              </a:spcBef>
              <a:spcAft>
                <a:spcPts val="0"/>
              </a:spcAft>
              <a:buClr>
                <a:schemeClr val="dk1"/>
              </a:buClr>
              <a:buSzPts val="2300"/>
              <a:buFont typeface="Arial"/>
              <a:buNone/>
              <a:defRPr sz="2300" b="0" i="0" u="none" strike="noStrike" cap="none">
                <a:solidFill>
                  <a:schemeClr val="dk1"/>
                </a:solidFill>
                <a:latin typeface="Calibri"/>
                <a:ea typeface="Calibri"/>
                <a:cs typeface="Calibri"/>
                <a:sym typeface="Calibri"/>
              </a:defRPr>
            </a:lvl2pPr>
            <a:lvl3pPr marR="0" lvl="2" algn="l" rtl="0">
              <a:lnSpc>
                <a:spcPct val="90000"/>
              </a:lnSpc>
              <a:spcBef>
                <a:spcPts val="4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3pPr>
            <a:lvl4pPr marR="0" lvl="3" algn="l" rtl="0">
              <a:lnSpc>
                <a:spcPct val="90000"/>
              </a:lnSpc>
              <a:spcBef>
                <a:spcPts val="4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R="0" lvl="4" algn="l" rtl="0">
              <a:lnSpc>
                <a:spcPct val="90000"/>
              </a:lnSpc>
              <a:spcBef>
                <a:spcPts val="4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R="0" lvl="5" algn="l" rtl="0">
              <a:lnSpc>
                <a:spcPct val="90000"/>
              </a:lnSpc>
              <a:spcBef>
                <a:spcPts val="4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R="0" lvl="6" algn="l" rtl="0">
              <a:lnSpc>
                <a:spcPct val="90000"/>
              </a:lnSpc>
              <a:spcBef>
                <a:spcPts val="4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R="0" lvl="7" algn="l" rtl="0">
              <a:lnSpc>
                <a:spcPct val="90000"/>
              </a:lnSpc>
              <a:spcBef>
                <a:spcPts val="4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R="0" lvl="8" algn="l" rtl="0">
              <a:lnSpc>
                <a:spcPct val="90000"/>
              </a:lnSpc>
              <a:spcBef>
                <a:spcPts val="4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109" name="Google Shape;109;p22"/>
          <p:cNvSpPr txBox="1">
            <a:spLocks noGrp="1"/>
          </p:cNvSpPr>
          <p:nvPr>
            <p:ph type="body" idx="1"/>
          </p:nvPr>
        </p:nvSpPr>
        <p:spPr>
          <a:xfrm>
            <a:off x="520735" y="3132000"/>
            <a:ext cx="2438400" cy="5802300"/>
          </a:xfrm>
          <a:prstGeom prst="rect">
            <a:avLst/>
          </a:prstGeom>
          <a:noFill/>
          <a:ln>
            <a:noFill/>
          </a:ln>
        </p:spPr>
        <p:txBody>
          <a:bodyPr spcFirstLastPara="1" wrap="square" lIns="99300" tIns="49650" rIns="99300" bIns="49650" anchor="t" anchorCtr="0">
            <a:noAutofit/>
          </a:bodyPr>
          <a:lstStyle>
            <a:lvl1pPr marL="457200" lvl="0" indent="-228600" algn="l" rtl="0">
              <a:lnSpc>
                <a:spcPct val="90000"/>
              </a:lnSpc>
              <a:spcBef>
                <a:spcPts val="800"/>
              </a:spcBef>
              <a:spcAft>
                <a:spcPts val="0"/>
              </a:spcAft>
              <a:buClr>
                <a:schemeClr val="dk1"/>
              </a:buClr>
              <a:buSzPts val="1300"/>
              <a:buNone/>
              <a:defRPr sz="1300"/>
            </a:lvl1pPr>
            <a:lvl2pPr marL="914400" lvl="1" indent="-228600" algn="l" rtl="0">
              <a:lnSpc>
                <a:spcPct val="90000"/>
              </a:lnSpc>
              <a:spcBef>
                <a:spcPts val="400"/>
              </a:spcBef>
              <a:spcAft>
                <a:spcPts val="0"/>
              </a:spcAft>
              <a:buClr>
                <a:schemeClr val="dk1"/>
              </a:buClr>
              <a:buSzPts val="1100"/>
              <a:buNone/>
              <a:defRPr sz="1100"/>
            </a:lvl2pPr>
            <a:lvl3pPr marL="1371600" lvl="2" indent="-228600" algn="l" rtl="0">
              <a:lnSpc>
                <a:spcPct val="90000"/>
              </a:lnSpc>
              <a:spcBef>
                <a:spcPts val="400"/>
              </a:spcBef>
              <a:spcAft>
                <a:spcPts val="0"/>
              </a:spcAft>
              <a:buClr>
                <a:schemeClr val="dk1"/>
              </a:buClr>
              <a:buSzPts val="1000"/>
              <a:buNone/>
              <a:defRPr sz="1000"/>
            </a:lvl3pPr>
            <a:lvl4pPr marL="1828800" lvl="3" indent="-228600" algn="l" rtl="0">
              <a:lnSpc>
                <a:spcPct val="90000"/>
              </a:lnSpc>
              <a:spcBef>
                <a:spcPts val="400"/>
              </a:spcBef>
              <a:spcAft>
                <a:spcPts val="0"/>
              </a:spcAft>
              <a:buClr>
                <a:schemeClr val="dk1"/>
              </a:buClr>
              <a:buSzPts val="800"/>
              <a:buNone/>
              <a:defRPr sz="800"/>
            </a:lvl4pPr>
            <a:lvl5pPr marL="2286000" lvl="4" indent="-228600" algn="l" rtl="0">
              <a:lnSpc>
                <a:spcPct val="90000"/>
              </a:lnSpc>
              <a:spcBef>
                <a:spcPts val="400"/>
              </a:spcBef>
              <a:spcAft>
                <a:spcPts val="0"/>
              </a:spcAft>
              <a:buClr>
                <a:schemeClr val="dk1"/>
              </a:buClr>
              <a:buSzPts val="800"/>
              <a:buNone/>
              <a:defRPr sz="800"/>
            </a:lvl5pPr>
            <a:lvl6pPr marL="2743200" lvl="5" indent="-228600" algn="l" rtl="0">
              <a:lnSpc>
                <a:spcPct val="90000"/>
              </a:lnSpc>
              <a:spcBef>
                <a:spcPts val="400"/>
              </a:spcBef>
              <a:spcAft>
                <a:spcPts val="0"/>
              </a:spcAft>
              <a:buClr>
                <a:schemeClr val="dk1"/>
              </a:buClr>
              <a:buSzPts val="800"/>
              <a:buNone/>
              <a:defRPr sz="800"/>
            </a:lvl6pPr>
            <a:lvl7pPr marL="3200400" lvl="6" indent="-228600" algn="l" rtl="0">
              <a:lnSpc>
                <a:spcPct val="90000"/>
              </a:lnSpc>
              <a:spcBef>
                <a:spcPts val="400"/>
              </a:spcBef>
              <a:spcAft>
                <a:spcPts val="0"/>
              </a:spcAft>
              <a:buClr>
                <a:schemeClr val="dk1"/>
              </a:buClr>
              <a:buSzPts val="800"/>
              <a:buNone/>
              <a:defRPr sz="800"/>
            </a:lvl7pPr>
            <a:lvl8pPr marL="3657600" lvl="7" indent="-228600" algn="l" rtl="0">
              <a:lnSpc>
                <a:spcPct val="90000"/>
              </a:lnSpc>
              <a:spcBef>
                <a:spcPts val="400"/>
              </a:spcBef>
              <a:spcAft>
                <a:spcPts val="0"/>
              </a:spcAft>
              <a:buClr>
                <a:schemeClr val="dk1"/>
              </a:buClr>
              <a:buSzPts val="800"/>
              <a:buNone/>
              <a:defRPr sz="800"/>
            </a:lvl8pPr>
            <a:lvl9pPr marL="4114800" lvl="8" indent="-228600" algn="l" rtl="0">
              <a:lnSpc>
                <a:spcPct val="90000"/>
              </a:lnSpc>
              <a:spcBef>
                <a:spcPts val="400"/>
              </a:spcBef>
              <a:spcAft>
                <a:spcPts val="0"/>
              </a:spcAft>
              <a:buClr>
                <a:schemeClr val="dk1"/>
              </a:buClr>
              <a:buSzPts val="800"/>
              <a:buNone/>
              <a:defRPr sz="800"/>
            </a:lvl9pPr>
          </a:lstStyle>
          <a:p>
            <a:endParaRPr/>
          </a:p>
        </p:txBody>
      </p:sp>
      <p:sp>
        <p:nvSpPr>
          <p:cNvPr id="110" name="Google Shape;110;p22"/>
          <p:cNvSpPr txBox="1">
            <a:spLocks noGrp="1"/>
          </p:cNvSpPr>
          <p:nvPr>
            <p:ph type="dt" idx="10"/>
          </p:nvPr>
        </p:nvSpPr>
        <p:spPr>
          <a:xfrm>
            <a:off x="519751" y="9676336"/>
            <a:ext cx="1700700" cy="555900"/>
          </a:xfrm>
          <a:prstGeom prst="rect">
            <a:avLst/>
          </a:prstGeom>
          <a:noFill/>
          <a:ln>
            <a:noFill/>
          </a:ln>
        </p:spPr>
        <p:txBody>
          <a:bodyPr spcFirstLastPara="1" wrap="square" lIns="99300" tIns="49650" rIns="99300" bIns="49650" anchor="ctr" anchorCtr="0">
            <a:noAutofit/>
          </a:bodyPr>
          <a:lstStyle>
            <a:lvl1pPr lvl="0" algn="l"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111" name="Google Shape;111;p22"/>
          <p:cNvSpPr txBox="1">
            <a:spLocks noGrp="1"/>
          </p:cNvSpPr>
          <p:nvPr>
            <p:ph type="ftr" idx="11"/>
          </p:nvPr>
        </p:nvSpPr>
        <p:spPr>
          <a:xfrm>
            <a:off x="2504251" y="9676336"/>
            <a:ext cx="2551500" cy="555900"/>
          </a:xfrm>
          <a:prstGeom prst="rect">
            <a:avLst/>
          </a:prstGeom>
          <a:noFill/>
          <a:ln>
            <a:noFill/>
          </a:ln>
        </p:spPr>
        <p:txBody>
          <a:bodyPr spcFirstLastPara="1" wrap="square" lIns="99300" tIns="49650" rIns="99300" bIns="49650" anchor="ctr" anchorCtr="0">
            <a:noAutofit/>
          </a:bodyPr>
          <a:lstStyle>
            <a:lvl1pPr lvl="0" algn="ctr"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112" name="Google Shape;112;p22"/>
          <p:cNvSpPr txBox="1">
            <a:spLocks noGrp="1"/>
          </p:cNvSpPr>
          <p:nvPr>
            <p:ph type="sldNum" idx="12"/>
          </p:nvPr>
        </p:nvSpPr>
        <p:spPr>
          <a:xfrm>
            <a:off x="5339250" y="9676336"/>
            <a:ext cx="1700700" cy="555900"/>
          </a:xfrm>
          <a:prstGeom prst="rect">
            <a:avLst/>
          </a:prstGeom>
          <a:noFill/>
          <a:ln>
            <a:noFill/>
          </a:ln>
        </p:spPr>
        <p:txBody>
          <a:bodyPr spcFirstLastPara="1" wrap="square" lIns="99300" tIns="49650" rIns="99300" bIns="4965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re et texte vertical" type="vertTx">
  <p:cSld name="VERTICAL_TEXT">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519751" y="555836"/>
            <a:ext cx="6520500" cy="2017800"/>
          </a:xfrm>
          <a:prstGeom prst="rect">
            <a:avLst/>
          </a:prstGeom>
          <a:noFill/>
          <a:ln>
            <a:noFill/>
          </a:ln>
        </p:spPr>
        <p:txBody>
          <a:bodyPr spcFirstLastPara="1" wrap="square" lIns="99300" tIns="49650" rIns="99300" bIns="49650" anchor="ctr" anchorCtr="0">
            <a:noAutofit/>
          </a:bodyPr>
          <a:lstStyle>
            <a:lvl1pPr lvl="0" algn="l" rtl="0">
              <a:lnSpc>
                <a:spcPct val="90000"/>
              </a:lnSpc>
              <a:spcBef>
                <a:spcPts val="0"/>
              </a:spcBef>
              <a:spcAft>
                <a:spcPts val="0"/>
              </a:spcAft>
              <a:buClr>
                <a:schemeClr val="dk1"/>
              </a:buClr>
              <a:buSzPts val="2000"/>
              <a:buNone/>
              <a:defRPr/>
            </a:lvl1pPr>
            <a:lvl2pPr lvl="1" rtl="0">
              <a:spcBef>
                <a:spcPts val="0"/>
              </a:spcBef>
              <a:spcAft>
                <a:spcPts val="0"/>
              </a:spcAft>
              <a:buSzPts val="1500"/>
              <a:buNone/>
              <a:defRPr/>
            </a:lvl2pPr>
            <a:lvl3pPr lvl="2" rtl="0">
              <a:spcBef>
                <a:spcPts val="0"/>
              </a:spcBef>
              <a:spcAft>
                <a:spcPts val="0"/>
              </a:spcAft>
              <a:buSzPts val="1500"/>
              <a:buNone/>
              <a:defRPr/>
            </a:lvl3pPr>
            <a:lvl4pPr lvl="3" rtl="0">
              <a:spcBef>
                <a:spcPts val="0"/>
              </a:spcBef>
              <a:spcAft>
                <a:spcPts val="0"/>
              </a:spcAft>
              <a:buSzPts val="1500"/>
              <a:buNone/>
              <a:defRPr/>
            </a:lvl4pPr>
            <a:lvl5pPr lvl="4" rtl="0">
              <a:spcBef>
                <a:spcPts val="0"/>
              </a:spcBef>
              <a:spcAft>
                <a:spcPts val="0"/>
              </a:spcAft>
              <a:buSzPts val="1500"/>
              <a:buNone/>
              <a:defRPr/>
            </a:lvl5pPr>
            <a:lvl6pPr lvl="5" rtl="0">
              <a:spcBef>
                <a:spcPts val="0"/>
              </a:spcBef>
              <a:spcAft>
                <a:spcPts val="0"/>
              </a:spcAft>
              <a:buSzPts val="1500"/>
              <a:buNone/>
              <a:defRPr/>
            </a:lvl6pPr>
            <a:lvl7pPr lvl="6" rtl="0">
              <a:spcBef>
                <a:spcPts val="0"/>
              </a:spcBef>
              <a:spcAft>
                <a:spcPts val="0"/>
              </a:spcAft>
              <a:buSzPts val="1500"/>
              <a:buNone/>
              <a:defRPr/>
            </a:lvl7pPr>
            <a:lvl8pPr lvl="7" rtl="0">
              <a:spcBef>
                <a:spcPts val="0"/>
              </a:spcBef>
              <a:spcAft>
                <a:spcPts val="0"/>
              </a:spcAft>
              <a:buSzPts val="1500"/>
              <a:buNone/>
              <a:defRPr/>
            </a:lvl8pPr>
            <a:lvl9pPr lvl="8" rtl="0">
              <a:spcBef>
                <a:spcPts val="0"/>
              </a:spcBef>
              <a:spcAft>
                <a:spcPts val="0"/>
              </a:spcAft>
              <a:buSzPts val="1500"/>
              <a:buNone/>
              <a:defRPr/>
            </a:lvl9pPr>
          </a:lstStyle>
          <a:p>
            <a:endParaRPr/>
          </a:p>
        </p:txBody>
      </p:sp>
      <p:sp>
        <p:nvSpPr>
          <p:cNvPr id="115" name="Google Shape;115;p23"/>
          <p:cNvSpPr txBox="1">
            <a:spLocks noGrp="1"/>
          </p:cNvSpPr>
          <p:nvPr>
            <p:ph type="body" idx="1"/>
          </p:nvPr>
        </p:nvSpPr>
        <p:spPr>
          <a:xfrm rot="5400000">
            <a:off x="468000" y="2830917"/>
            <a:ext cx="6624000" cy="6520500"/>
          </a:xfrm>
          <a:prstGeom prst="rect">
            <a:avLst/>
          </a:prstGeom>
          <a:noFill/>
          <a:ln>
            <a:noFill/>
          </a:ln>
        </p:spPr>
        <p:txBody>
          <a:bodyPr spcFirstLastPara="1" wrap="square" lIns="99300" tIns="49650" rIns="99300" bIns="49650" anchor="t" anchorCtr="0">
            <a:noAutofit/>
          </a:bodyPr>
          <a:lstStyle>
            <a:lvl1pPr marL="457200" lvl="0" indent="-355600" algn="l" rtl="0">
              <a:lnSpc>
                <a:spcPct val="90000"/>
              </a:lnSpc>
              <a:spcBef>
                <a:spcPts val="800"/>
              </a:spcBef>
              <a:spcAft>
                <a:spcPts val="0"/>
              </a:spcAft>
              <a:buClr>
                <a:schemeClr val="dk1"/>
              </a:buClr>
              <a:buSzPts val="2000"/>
              <a:buChar char="•"/>
              <a:defRPr/>
            </a:lvl1pPr>
            <a:lvl2pPr marL="914400" lvl="1" indent="-355600" algn="l" rtl="0">
              <a:lnSpc>
                <a:spcPct val="90000"/>
              </a:lnSpc>
              <a:spcBef>
                <a:spcPts val="400"/>
              </a:spcBef>
              <a:spcAft>
                <a:spcPts val="0"/>
              </a:spcAft>
              <a:buClr>
                <a:schemeClr val="dk1"/>
              </a:buClr>
              <a:buSzPts val="2000"/>
              <a:buChar char="•"/>
              <a:defRPr/>
            </a:lvl2pPr>
            <a:lvl3pPr marL="1371600" lvl="2" indent="-355600" algn="l" rtl="0">
              <a:lnSpc>
                <a:spcPct val="90000"/>
              </a:lnSpc>
              <a:spcBef>
                <a:spcPts val="400"/>
              </a:spcBef>
              <a:spcAft>
                <a:spcPts val="0"/>
              </a:spcAft>
              <a:buClr>
                <a:schemeClr val="dk1"/>
              </a:buClr>
              <a:buSzPts val="2000"/>
              <a:buChar char="•"/>
              <a:defRPr/>
            </a:lvl3pPr>
            <a:lvl4pPr marL="1828800" lvl="3" indent="-355600" algn="l" rtl="0">
              <a:lnSpc>
                <a:spcPct val="90000"/>
              </a:lnSpc>
              <a:spcBef>
                <a:spcPts val="400"/>
              </a:spcBef>
              <a:spcAft>
                <a:spcPts val="0"/>
              </a:spcAft>
              <a:buClr>
                <a:schemeClr val="dk1"/>
              </a:buClr>
              <a:buSzPts val="2000"/>
              <a:buChar char="•"/>
              <a:defRPr/>
            </a:lvl4pPr>
            <a:lvl5pPr marL="2286000" lvl="4" indent="-355600" algn="l" rtl="0">
              <a:lnSpc>
                <a:spcPct val="90000"/>
              </a:lnSpc>
              <a:spcBef>
                <a:spcPts val="400"/>
              </a:spcBef>
              <a:spcAft>
                <a:spcPts val="0"/>
              </a:spcAft>
              <a:buClr>
                <a:schemeClr val="dk1"/>
              </a:buClr>
              <a:buSzPts val="2000"/>
              <a:buChar char="•"/>
              <a:defRPr/>
            </a:lvl5pPr>
            <a:lvl6pPr marL="2743200" lvl="5" indent="-355600" algn="l" rtl="0">
              <a:lnSpc>
                <a:spcPct val="90000"/>
              </a:lnSpc>
              <a:spcBef>
                <a:spcPts val="400"/>
              </a:spcBef>
              <a:spcAft>
                <a:spcPts val="0"/>
              </a:spcAft>
              <a:buClr>
                <a:schemeClr val="dk1"/>
              </a:buClr>
              <a:buSzPts val="2000"/>
              <a:buChar char="•"/>
              <a:defRPr/>
            </a:lvl6pPr>
            <a:lvl7pPr marL="3200400" lvl="6" indent="-355600" algn="l" rtl="0">
              <a:lnSpc>
                <a:spcPct val="90000"/>
              </a:lnSpc>
              <a:spcBef>
                <a:spcPts val="400"/>
              </a:spcBef>
              <a:spcAft>
                <a:spcPts val="0"/>
              </a:spcAft>
              <a:buClr>
                <a:schemeClr val="dk1"/>
              </a:buClr>
              <a:buSzPts val="2000"/>
              <a:buChar char="•"/>
              <a:defRPr/>
            </a:lvl7pPr>
            <a:lvl8pPr marL="3657600" lvl="7" indent="-355600" algn="l" rtl="0">
              <a:lnSpc>
                <a:spcPct val="90000"/>
              </a:lnSpc>
              <a:spcBef>
                <a:spcPts val="400"/>
              </a:spcBef>
              <a:spcAft>
                <a:spcPts val="0"/>
              </a:spcAft>
              <a:buClr>
                <a:schemeClr val="dk1"/>
              </a:buClr>
              <a:buSzPts val="2000"/>
              <a:buChar char="•"/>
              <a:defRPr/>
            </a:lvl8pPr>
            <a:lvl9pPr marL="4114800" lvl="8" indent="-355600" algn="l" rtl="0">
              <a:lnSpc>
                <a:spcPct val="90000"/>
              </a:lnSpc>
              <a:spcBef>
                <a:spcPts val="400"/>
              </a:spcBef>
              <a:spcAft>
                <a:spcPts val="0"/>
              </a:spcAft>
              <a:buClr>
                <a:schemeClr val="dk1"/>
              </a:buClr>
              <a:buSzPts val="2000"/>
              <a:buChar char="•"/>
              <a:defRPr/>
            </a:lvl9pPr>
          </a:lstStyle>
          <a:p>
            <a:endParaRPr/>
          </a:p>
        </p:txBody>
      </p:sp>
      <p:sp>
        <p:nvSpPr>
          <p:cNvPr id="116" name="Google Shape;116;p23"/>
          <p:cNvSpPr txBox="1">
            <a:spLocks noGrp="1"/>
          </p:cNvSpPr>
          <p:nvPr>
            <p:ph type="dt" idx="10"/>
          </p:nvPr>
        </p:nvSpPr>
        <p:spPr>
          <a:xfrm>
            <a:off x="519751" y="9676336"/>
            <a:ext cx="1700700" cy="555900"/>
          </a:xfrm>
          <a:prstGeom prst="rect">
            <a:avLst/>
          </a:prstGeom>
          <a:noFill/>
          <a:ln>
            <a:noFill/>
          </a:ln>
        </p:spPr>
        <p:txBody>
          <a:bodyPr spcFirstLastPara="1" wrap="square" lIns="99300" tIns="49650" rIns="99300" bIns="49650" anchor="ctr" anchorCtr="0">
            <a:noAutofit/>
          </a:bodyPr>
          <a:lstStyle>
            <a:lvl1pPr lvl="0" algn="l"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117" name="Google Shape;117;p23"/>
          <p:cNvSpPr txBox="1">
            <a:spLocks noGrp="1"/>
          </p:cNvSpPr>
          <p:nvPr>
            <p:ph type="ftr" idx="11"/>
          </p:nvPr>
        </p:nvSpPr>
        <p:spPr>
          <a:xfrm>
            <a:off x="2504251" y="9676336"/>
            <a:ext cx="2551500" cy="555900"/>
          </a:xfrm>
          <a:prstGeom prst="rect">
            <a:avLst/>
          </a:prstGeom>
          <a:noFill/>
          <a:ln>
            <a:noFill/>
          </a:ln>
        </p:spPr>
        <p:txBody>
          <a:bodyPr spcFirstLastPara="1" wrap="square" lIns="99300" tIns="49650" rIns="99300" bIns="49650" anchor="ctr" anchorCtr="0">
            <a:noAutofit/>
          </a:bodyPr>
          <a:lstStyle>
            <a:lvl1pPr lvl="0" algn="ctr"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118" name="Google Shape;118;p23"/>
          <p:cNvSpPr txBox="1">
            <a:spLocks noGrp="1"/>
          </p:cNvSpPr>
          <p:nvPr>
            <p:ph type="sldNum" idx="12"/>
          </p:nvPr>
        </p:nvSpPr>
        <p:spPr>
          <a:xfrm>
            <a:off x="5339250" y="9676336"/>
            <a:ext cx="1700700" cy="555900"/>
          </a:xfrm>
          <a:prstGeom prst="rect">
            <a:avLst/>
          </a:prstGeom>
          <a:noFill/>
          <a:ln>
            <a:noFill/>
          </a:ln>
        </p:spPr>
        <p:txBody>
          <a:bodyPr spcFirstLastPara="1" wrap="square" lIns="99300" tIns="49650" rIns="99300" bIns="4965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Titre vertical et texte" type="vertTitleAndTx">
  <p:cSld name="VERTICAL_TITLE_AND_VERTICAL_TEXT">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xfrm rot="5400000">
            <a:off x="1801500" y="4164384"/>
            <a:ext cx="8847300" cy="1630200"/>
          </a:xfrm>
          <a:prstGeom prst="rect">
            <a:avLst/>
          </a:prstGeom>
          <a:noFill/>
          <a:ln>
            <a:noFill/>
          </a:ln>
        </p:spPr>
        <p:txBody>
          <a:bodyPr spcFirstLastPara="1" wrap="square" lIns="99300" tIns="49650" rIns="99300" bIns="49650" anchor="ctr" anchorCtr="0">
            <a:noAutofit/>
          </a:bodyPr>
          <a:lstStyle>
            <a:lvl1pPr lvl="0" algn="l" rtl="0">
              <a:lnSpc>
                <a:spcPct val="90000"/>
              </a:lnSpc>
              <a:spcBef>
                <a:spcPts val="0"/>
              </a:spcBef>
              <a:spcAft>
                <a:spcPts val="0"/>
              </a:spcAft>
              <a:buClr>
                <a:schemeClr val="dk1"/>
              </a:buClr>
              <a:buSzPts val="2000"/>
              <a:buNone/>
              <a:defRPr/>
            </a:lvl1pPr>
            <a:lvl2pPr lvl="1" rtl="0">
              <a:spcBef>
                <a:spcPts val="0"/>
              </a:spcBef>
              <a:spcAft>
                <a:spcPts val="0"/>
              </a:spcAft>
              <a:buSzPts val="1500"/>
              <a:buNone/>
              <a:defRPr/>
            </a:lvl2pPr>
            <a:lvl3pPr lvl="2" rtl="0">
              <a:spcBef>
                <a:spcPts val="0"/>
              </a:spcBef>
              <a:spcAft>
                <a:spcPts val="0"/>
              </a:spcAft>
              <a:buSzPts val="1500"/>
              <a:buNone/>
              <a:defRPr/>
            </a:lvl3pPr>
            <a:lvl4pPr lvl="3" rtl="0">
              <a:spcBef>
                <a:spcPts val="0"/>
              </a:spcBef>
              <a:spcAft>
                <a:spcPts val="0"/>
              </a:spcAft>
              <a:buSzPts val="1500"/>
              <a:buNone/>
              <a:defRPr/>
            </a:lvl4pPr>
            <a:lvl5pPr lvl="4" rtl="0">
              <a:spcBef>
                <a:spcPts val="0"/>
              </a:spcBef>
              <a:spcAft>
                <a:spcPts val="0"/>
              </a:spcAft>
              <a:buSzPts val="1500"/>
              <a:buNone/>
              <a:defRPr/>
            </a:lvl5pPr>
            <a:lvl6pPr lvl="5" rtl="0">
              <a:spcBef>
                <a:spcPts val="0"/>
              </a:spcBef>
              <a:spcAft>
                <a:spcPts val="0"/>
              </a:spcAft>
              <a:buSzPts val="1500"/>
              <a:buNone/>
              <a:defRPr/>
            </a:lvl6pPr>
            <a:lvl7pPr lvl="6" rtl="0">
              <a:spcBef>
                <a:spcPts val="0"/>
              </a:spcBef>
              <a:spcAft>
                <a:spcPts val="0"/>
              </a:spcAft>
              <a:buSzPts val="1500"/>
              <a:buNone/>
              <a:defRPr/>
            </a:lvl7pPr>
            <a:lvl8pPr lvl="7" rtl="0">
              <a:spcBef>
                <a:spcPts val="0"/>
              </a:spcBef>
              <a:spcAft>
                <a:spcPts val="0"/>
              </a:spcAft>
              <a:buSzPts val="1500"/>
              <a:buNone/>
              <a:defRPr/>
            </a:lvl8pPr>
            <a:lvl9pPr lvl="8" rtl="0">
              <a:spcBef>
                <a:spcPts val="0"/>
              </a:spcBef>
              <a:spcAft>
                <a:spcPts val="0"/>
              </a:spcAft>
              <a:buSzPts val="1500"/>
              <a:buNone/>
              <a:defRPr/>
            </a:lvl9pPr>
          </a:lstStyle>
          <a:p>
            <a:endParaRPr/>
          </a:p>
        </p:txBody>
      </p:sp>
      <p:sp>
        <p:nvSpPr>
          <p:cNvPr id="121" name="Google Shape;121;p24"/>
          <p:cNvSpPr txBox="1">
            <a:spLocks noGrp="1"/>
          </p:cNvSpPr>
          <p:nvPr>
            <p:ph type="body" idx="1"/>
          </p:nvPr>
        </p:nvSpPr>
        <p:spPr>
          <a:xfrm rot="5400000">
            <a:off x="-1505924" y="2581584"/>
            <a:ext cx="8847300" cy="4795800"/>
          </a:xfrm>
          <a:prstGeom prst="rect">
            <a:avLst/>
          </a:prstGeom>
          <a:noFill/>
          <a:ln>
            <a:noFill/>
          </a:ln>
        </p:spPr>
        <p:txBody>
          <a:bodyPr spcFirstLastPara="1" wrap="square" lIns="99300" tIns="49650" rIns="99300" bIns="49650" anchor="t" anchorCtr="0">
            <a:noAutofit/>
          </a:bodyPr>
          <a:lstStyle>
            <a:lvl1pPr marL="457200" lvl="0" indent="-355600" algn="l" rtl="0">
              <a:lnSpc>
                <a:spcPct val="90000"/>
              </a:lnSpc>
              <a:spcBef>
                <a:spcPts val="800"/>
              </a:spcBef>
              <a:spcAft>
                <a:spcPts val="0"/>
              </a:spcAft>
              <a:buClr>
                <a:schemeClr val="dk1"/>
              </a:buClr>
              <a:buSzPts val="2000"/>
              <a:buChar char="•"/>
              <a:defRPr/>
            </a:lvl1pPr>
            <a:lvl2pPr marL="914400" lvl="1" indent="-355600" algn="l" rtl="0">
              <a:lnSpc>
                <a:spcPct val="90000"/>
              </a:lnSpc>
              <a:spcBef>
                <a:spcPts val="400"/>
              </a:spcBef>
              <a:spcAft>
                <a:spcPts val="0"/>
              </a:spcAft>
              <a:buClr>
                <a:schemeClr val="dk1"/>
              </a:buClr>
              <a:buSzPts val="2000"/>
              <a:buChar char="•"/>
              <a:defRPr/>
            </a:lvl2pPr>
            <a:lvl3pPr marL="1371600" lvl="2" indent="-355600" algn="l" rtl="0">
              <a:lnSpc>
                <a:spcPct val="90000"/>
              </a:lnSpc>
              <a:spcBef>
                <a:spcPts val="400"/>
              </a:spcBef>
              <a:spcAft>
                <a:spcPts val="0"/>
              </a:spcAft>
              <a:buClr>
                <a:schemeClr val="dk1"/>
              </a:buClr>
              <a:buSzPts val="2000"/>
              <a:buChar char="•"/>
              <a:defRPr/>
            </a:lvl3pPr>
            <a:lvl4pPr marL="1828800" lvl="3" indent="-355600" algn="l" rtl="0">
              <a:lnSpc>
                <a:spcPct val="90000"/>
              </a:lnSpc>
              <a:spcBef>
                <a:spcPts val="400"/>
              </a:spcBef>
              <a:spcAft>
                <a:spcPts val="0"/>
              </a:spcAft>
              <a:buClr>
                <a:schemeClr val="dk1"/>
              </a:buClr>
              <a:buSzPts val="2000"/>
              <a:buChar char="•"/>
              <a:defRPr/>
            </a:lvl4pPr>
            <a:lvl5pPr marL="2286000" lvl="4" indent="-355600" algn="l" rtl="0">
              <a:lnSpc>
                <a:spcPct val="90000"/>
              </a:lnSpc>
              <a:spcBef>
                <a:spcPts val="400"/>
              </a:spcBef>
              <a:spcAft>
                <a:spcPts val="0"/>
              </a:spcAft>
              <a:buClr>
                <a:schemeClr val="dk1"/>
              </a:buClr>
              <a:buSzPts val="2000"/>
              <a:buChar char="•"/>
              <a:defRPr/>
            </a:lvl5pPr>
            <a:lvl6pPr marL="2743200" lvl="5" indent="-355600" algn="l" rtl="0">
              <a:lnSpc>
                <a:spcPct val="90000"/>
              </a:lnSpc>
              <a:spcBef>
                <a:spcPts val="400"/>
              </a:spcBef>
              <a:spcAft>
                <a:spcPts val="0"/>
              </a:spcAft>
              <a:buClr>
                <a:schemeClr val="dk1"/>
              </a:buClr>
              <a:buSzPts val="2000"/>
              <a:buChar char="•"/>
              <a:defRPr/>
            </a:lvl6pPr>
            <a:lvl7pPr marL="3200400" lvl="6" indent="-355600" algn="l" rtl="0">
              <a:lnSpc>
                <a:spcPct val="90000"/>
              </a:lnSpc>
              <a:spcBef>
                <a:spcPts val="400"/>
              </a:spcBef>
              <a:spcAft>
                <a:spcPts val="0"/>
              </a:spcAft>
              <a:buClr>
                <a:schemeClr val="dk1"/>
              </a:buClr>
              <a:buSzPts val="2000"/>
              <a:buChar char="•"/>
              <a:defRPr/>
            </a:lvl7pPr>
            <a:lvl8pPr marL="3657600" lvl="7" indent="-355600" algn="l" rtl="0">
              <a:lnSpc>
                <a:spcPct val="90000"/>
              </a:lnSpc>
              <a:spcBef>
                <a:spcPts val="400"/>
              </a:spcBef>
              <a:spcAft>
                <a:spcPts val="0"/>
              </a:spcAft>
              <a:buClr>
                <a:schemeClr val="dk1"/>
              </a:buClr>
              <a:buSzPts val="2000"/>
              <a:buChar char="•"/>
              <a:defRPr/>
            </a:lvl8pPr>
            <a:lvl9pPr marL="4114800" lvl="8" indent="-355600" algn="l" rtl="0">
              <a:lnSpc>
                <a:spcPct val="90000"/>
              </a:lnSpc>
              <a:spcBef>
                <a:spcPts val="400"/>
              </a:spcBef>
              <a:spcAft>
                <a:spcPts val="0"/>
              </a:spcAft>
              <a:buClr>
                <a:schemeClr val="dk1"/>
              </a:buClr>
              <a:buSzPts val="2000"/>
              <a:buChar char="•"/>
              <a:defRPr/>
            </a:lvl9pPr>
          </a:lstStyle>
          <a:p>
            <a:endParaRPr/>
          </a:p>
        </p:txBody>
      </p:sp>
      <p:sp>
        <p:nvSpPr>
          <p:cNvPr id="122" name="Google Shape;122;p24"/>
          <p:cNvSpPr txBox="1">
            <a:spLocks noGrp="1"/>
          </p:cNvSpPr>
          <p:nvPr>
            <p:ph type="dt" idx="10"/>
          </p:nvPr>
        </p:nvSpPr>
        <p:spPr>
          <a:xfrm>
            <a:off x="519751" y="9676336"/>
            <a:ext cx="1700700" cy="555900"/>
          </a:xfrm>
          <a:prstGeom prst="rect">
            <a:avLst/>
          </a:prstGeom>
          <a:noFill/>
          <a:ln>
            <a:noFill/>
          </a:ln>
        </p:spPr>
        <p:txBody>
          <a:bodyPr spcFirstLastPara="1" wrap="square" lIns="99300" tIns="49650" rIns="99300" bIns="49650" anchor="ctr" anchorCtr="0">
            <a:noAutofit/>
          </a:bodyPr>
          <a:lstStyle>
            <a:lvl1pPr lvl="0" algn="l"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123" name="Google Shape;123;p24"/>
          <p:cNvSpPr txBox="1">
            <a:spLocks noGrp="1"/>
          </p:cNvSpPr>
          <p:nvPr>
            <p:ph type="ftr" idx="11"/>
          </p:nvPr>
        </p:nvSpPr>
        <p:spPr>
          <a:xfrm>
            <a:off x="2504251" y="9676336"/>
            <a:ext cx="2551500" cy="555900"/>
          </a:xfrm>
          <a:prstGeom prst="rect">
            <a:avLst/>
          </a:prstGeom>
          <a:noFill/>
          <a:ln>
            <a:noFill/>
          </a:ln>
        </p:spPr>
        <p:txBody>
          <a:bodyPr spcFirstLastPara="1" wrap="square" lIns="99300" tIns="49650" rIns="99300" bIns="49650" anchor="ctr" anchorCtr="0">
            <a:noAutofit/>
          </a:bodyPr>
          <a:lstStyle>
            <a:lvl1pPr lvl="0" algn="ctr" rtl="0">
              <a:spcBef>
                <a:spcPts val="0"/>
              </a:spcBef>
              <a:spcAft>
                <a:spcPts val="0"/>
              </a:spcAft>
              <a:buSzPts val="1500"/>
              <a:buNone/>
              <a:defRPr/>
            </a:lvl1pPr>
            <a:lvl2pPr lvl="1" algn="l" rtl="0">
              <a:spcBef>
                <a:spcPts val="0"/>
              </a:spcBef>
              <a:spcAft>
                <a:spcPts val="0"/>
              </a:spcAft>
              <a:buSzPts val="1500"/>
              <a:buNone/>
              <a:defRPr/>
            </a:lvl2pPr>
            <a:lvl3pPr lvl="2" algn="l" rtl="0">
              <a:spcBef>
                <a:spcPts val="0"/>
              </a:spcBef>
              <a:spcAft>
                <a:spcPts val="0"/>
              </a:spcAft>
              <a:buSzPts val="1500"/>
              <a:buNone/>
              <a:defRPr/>
            </a:lvl3pPr>
            <a:lvl4pPr lvl="3" algn="l" rtl="0">
              <a:spcBef>
                <a:spcPts val="0"/>
              </a:spcBef>
              <a:spcAft>
                <a:spcPts val="0"/>
              </a:spcAft>
              <a:buSzPts val="1500"/>
              <a:buNone/>
              <a:defRPr/>
            </a:lvl4pPr>
            <a:lvl5pPr lvl="4" algn="l" rtl="0">
              <a:spcBef>
                <a:spcPts val="0"/>
              </a:spcBef>
              <a:spcAft>
                <a:spcPts val="0"/>
              </a:spcAft>
              <a:buSzPts val="1500"/>
              <a:buNone/>
              <a:defRPr/>
            </a:lvl5pPr>
            <a:lvl6pPr lvl="5" algn="l" rtl="0">
              <a:spcBef>
                <a:spcPts val="0"/>
              </a:spcBef>
              <a:spcAft>
                <a:spcPts val="0"/>
              </a:spcAft>
              <a:buSzPts val="1500"/>
              <a:buNone/>
              <a:defRPr/>
            </a:lvl6pPr>
            <a:lvl7pPr lvl="6" algn="l" rtl="0">
              <a:spcBef>
                <a:spcPts val="0"/>
              </a:spcBef>
              <a:spcAft>
                <a:spcPts val="0"/>
              </a:spcAft>
              <a:buSzPts val="1500"/>
              <a:buNone/>
              <a:defRPr/>
            </a:lvl7pPr>
            <a:lvl8pPr lvl="7" algn="l" rtl="0">
              <a:spcBef>
                <a:spcPts val="0"/>
              </a:spcBef>
              <a:spcAft>
                <a:spcPts val="0"/>
              </a:spcAft>
              <a:buSzPts val="1500"/>
              <a:buNone/>
              <a:defRPr/>
            </a:lvl8pPr>
            <a:lvl9pPr lvl="8" algn="l" rtl="0">
              <a:spcBef>
                <a:spcPts val="0"/>
              </a:spcBef>
              <a:spcAft>
                <a:spcPts val="0"/>
              </a:spcAft>
              <a:buSzPts val="1500"/>
              <a:buNone/>
              <a:defRPr/>
            </a:lvl9pPr>
          </a:lstStyle>
          <a:p>
            <a:endParaRPr/>
          </a:p>
        </p:txBody>
      </p:sp>
      <p:sp>
        <p:nvSpPr>
          <p:cNvPr id="124" name="Google Shape;124;p24"/>
          <p:cNvSpPr txBox="1">
            <a:spLocks noGrp="1"/>
          </p:cNvSpPr>
          <p:nvPr>
            <p:ph type="sldNum" idx="12"/>
          </p:nvPr>
        </p:nvSpPr>
        <p:spPr>
          <a:xfrm>
            <a:off x="5339250" y="9676336"/>
            <a:ext cx="1700700" cy="555900"/>
          </a:xfrm>
          <a:prstGeom prst="rect">
            <a:avLst/>
          </a:prstGeom>
          <a:noFill/>
          <a:ln>
            <a:noFill/>
          </a:ln>
        </p:spPr>
        <p:txBody>
          <a:bodyPr spcFirstLastPara="1" wrap="square" lIns="99300" tIns="49650" rIns="99300" bIns="49650" anchor="ctr" anchorCtr="0">
            <a:no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257705" y="903288"/>
            <a:ext cx="7044600" cy="11625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257705" y="2339232"/>
            <a:ext cx="7044600" cy="69345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7004788" y="9465147"/>
            <a:ext cx="453600" cy="7989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257705" y="903288"/>
            <a:ext cx="7044600" cy="11625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257705" y="2339232"/>
            <a:ext cx="3306900" cy="69345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3995291" y="2339232"/>
            <a:ext cx="3306900" cy="69345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7004788" y="9465147"/>
            <a:ext cx="453600" cy="7989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257705" y="903288"/>
            <a:ext cx="7044600" cy="11625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7004788" y="9465147"/>
            <a:ext cx="453600" cy="7989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257705" y="1127727"/>
            <a:ext cx="2321700" cy="15339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257705" y="2820535"/>
            <a:ext cx="2321700" cy="64533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7004788" y="9465147"/>
            <a:ext cx="453600" cy="7989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05325" y="913690"/>
            <a:ext cx="5264700" cy="83034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7004788" y="9465147"/>
            <a:ext cx="453600" cy="7989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3780000" y="-254"/>
            <a:ext cx="3780000" cy="104400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19508" y="2503032"/>
            <a:ext cx="3344400" cy="30087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19508" y="5689531"/>
            <a:ext cx="3344400" cy="25068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083839" y="1469689"/>
            <a:ext cx="3172200" cy="75000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7004788" y="9465147"/>
            <a:ext cx="453600" cy="7989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257705" y="8586994"/>
            <a:ext cx="4959600" cy="1228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7004788" y="9465147"/>
            <a:ext cx="453600" cy="7989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57705" y="903288"/>
            <a:ext cx="7044600" cy="11625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57705" y="2339232"/>
            <a:ext cx="7044600" cy="69345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004788" y="9465147"/>
            <a:ext cx="453600" cy="7989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fr"/>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519751" y="555836"/>
            <a:ext cx="6520500" cy="2017800"/>
          </a:xfrm>
          <a:prstGeom prst="rect">
            <a:avLst/>
          </a:prstGeom>
          <a:noFill/>
          <a:ln>
            <a:noFill/>
          </a:ln>
        </p:spPr>
        <p:txBody>
          <a:bodyPr spcFirstLastPara="1" wrap="square" lIns="99300" tIns="49650" rIns="99300" bIns="49650" anchor="ctr" anchorCtr="0">
            <a:noAutofit/>
          </a:bodyPr>
          <a:lstStyle>
            <a:lvl1pPr marR="0" lvl="0" algn="l" rtl="0">
              <a:lnSpc>
                <a:spcPct val="90000"/>
              </a:lnSpc>
              <a:spcBef>
                <a:spcPts val="0"/>
              </a:spcBef>
              <a:spcAft>
                <a:spcPts val="0"/>
              </a:spcAft>
              <a:buClr>
                <a:schemeClr val="dk1"/>
              </a:buClr>
              <a:buSzPts val="3600"/>
              <a:buFont typeface="Calibri"/>
              <a:buNone/>
              <a:defRPr sz="3600" b="0" i="0" u="none" strike="noStrike" cap="none">
                <a:solidFill>
                  <a:schemeClr val="dk1"/>
                </a:solidFill>
                <a:latin typeface="Calibri"/>
                <a:ea typeface="Calibri"/>
                <a:cs typeface="Calibri"/>
                <a:sym typeface="Calibri"/>
              </a:defRPr>
            </a:lvl1pPr>
            <a:lvl2pPr lvl="1" rtl="0">
              <a:spcBef>
                <a:spcPts val="0"/>
              </a:spcBef>
              <a:spcAft>
                <a:spcPts val="0"/>
              </a:spcAft>
              <a:buSzPts val="1500"/>
              <a:buNone/>
              <a:defRPr sz="2000"/>
            </a:lvl2pPr>
            <a:lvl3pPr lvl="2" rtl="0">
              <a:spcBef>
                <a:spcPts val="0"/>
              </a:spcBef>
              <a:spcAft>
                <a:spcPts val="0"/>
              </a:spcAft>
              <a:buSzPts val="1500"/>
              <a:buNone/>
              <a:defRPr sz="2000"/>
            </a:lvl3pPr>
            <a:lvl4pPr lvl="3" rtl="0">
              <a:spcBef>
                <a:spcPts val="0"/>
              </a:spcBef>
              <a:spcAft>
                <a:spcPts val="0"/>
              </a:spcAft>
              <a:buSzPts val="1500"/>
              <a:buNone/>
              <a:defRPr sz="2000"/>
            </a:lvl4pPr>
            <a:lvl5pPr lvl="4" rtl="0">
              <a:spcBef>
                <a:spcPts val="0"/>
              </a:spcBef>
              <a:spcAft>
                <a:spcPts val="0"/>
              </a:spcAft>
              <a:buSzPts val="1500"/>
              <a:buNone/>
              <a:defRPr sz="2000"/>
            </a:lvl5pPr>
            <a:lvl6pPr lvl="5" rtl="0">
              <a:spcBef>
                <a:spcPts val="0"/>
              </a:spcBef>
              <a:spcAft>
                <a:spcPts val="0"/>
              </a:spcAft>
              <a:buSzPts val="1500"/>
              <a:buNone/>
              <a:defRPr sz="2000"/>
            </a:lvl6pPr>
            <a:lvl7pPr lvl="6" rtl="0">
              <a:spcBef>
                <a:spcPts val="0"/>
              </a:spcBef>
              <a:spcAft>
                <a:spcPts val="0"/>
              </a:spcAft>
              <a:buSzPts val="1500"/>
              <a:buNone/>
              <a:defRPr sz="2000"/>
            </a:lvl7pPr>
            <a:lvl8pPr lvl="7" rtl="0">
              <a:spcBef>
                <a:spcPts val="0"/>
              </a:spcBef>
              <a:spcAft>
                <a:spcPts val="0"/>
              </a:spcAft>
              <a:buSzPts val="1500"/>
              <a:buNone/>
              <a:defRPr sz="2000"/>
            </a:lvl8pPr>
            <a:lvl9pPr lvl="8" rtl="0">
              <a:spcBef>
                <a:spcPts val="0"/>
              </a:spcBef>
              <a:spcAft>
                <a:spcPts val="0"/>
              </a:spcAft>
              <a:buSzPts val="1500"/>
              <a:buNone/>
              <a:defRPr sz="2000"/>
            </a:lvl9pPr>
          </a:lstStyle>
          <a:p>
            <a:endParaRPr/>
          </a:p>
        </p:txBody>
      </p:sp>
      <p:sp>
        <p:nvSpPr>
          <p:cNvPr id="52" name="Google Shape;52;p13"/>
          <p:cNvSpPr txBox="1">
            <a:spLocks noGrp="1"/>
          </p:cNvSpPr>
          <p:nvPr>
            <p:ph type="body" idx="1"/>
          </p:nvPr>
        </p:nvSpPr>
        <p:spPr>
          <a:xfrm>
            <a:off x="519751" y="2779167"/>
            <a:ext cx="6520500" cy="6624000"/>
          </a:xfrm>
          <a:prstGeom prst="rect">
            <a:avLst/>
          </a:prstGeom>
          <a:noFill/>
          <a:ln>
            <a:noFill/>
          </a:ln>
        </p:spPr>
        <p:txBody>
          <a:bodyPr spcFirstLastPara="1" wrap="square" lIns="99300" tIns="49650" rIns="99300" bIns="49650" anchor="t" anchorCtr="0">
            <a:noAutofit/>
          </a:bodyPr>
          <a:lstStyle>
            <a:lvl1pPr marL="457200" marR="0" lvl="0" indent="-374650" algn="l" rtl="0">
              <a:lnSpc>
                <a:spcPct val="90000"/>
              </a:lnSpc>
              <a:spcBef>
                <a:spcPts val="800"/>
              </a:spcBef>
              <a:spcAft>
                <a:spcPts val="0"/>
              </a:spcAft>
              <a:buClr>
                <a:schemeClr val="dk1"/>
              </a:buClr>
              <a:buSzPts val="2300"/>
              <a:buFont typeface="Arial"/>
              <a:buChar char="•"/>
              <a:defRPr sz="2300" b="0" i="0" u="none" strike="noStrike" cap="none">
                <a:solidFill>
                  <a:schemeClr val="dk1"/>
                </a:solidFill>
                <a:latin typeface="Calibri"/>
                <a:ea typeface="Calibri"/>
                <a:cs typeface="Calibri"/>
                <a:sym typeface="Calibri"/>
              </a:defRPr>
            </a:lvl1pPr>
            <a:lvl2pPr marL="914400" marR="0" lvl="1" indent="-355600" algn="l" rtl="0">
              <a:lnSpc>
                <a:spcPct val="90000"/>
              </a:lnSpc>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2pPr>
            <a:lvl3pPr marL="1371600" marR="0" lvl="2" indent="-330200" algn="l" rtl="0">
              <a:lnSpc>
                <a:spcPct val="90000"/>
              </a:lnSpc>
              <a:spcBef>
                <a:spcPts val="40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3pPr>
            <a:lvl4pPr marL="1828800" marR="0" lvl="3"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4pPr>
            <a:lvl5pPr marL="2286000" marR="0" lvl="4"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5pPr>
            <a:lvl6pPr marL="2743200" marR="0" lvl="5"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6pPr>
            <a:lvl7pPr marL="3200400" marR="0" lvl="6"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7pPr>
            <a:lvl8pPr marL="3657600" marR="0" lvl="7"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8pPr>
            <a:lvl9pPr marL="4114800" marR="0" lvl="8" indent="-323850" algn="l" rtl="0">
              <a:lnSpc>
                <a:spcPct val="90000"/>
              </a:lnSpc>
              <a:spcBef>
                <a:spcPts val="4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dt" idx="10"/>
          </p:nvPr>
        </p:nvSpPr>
        <p:spPr>
          <a:xfrm>
            <a:off x="519751" y="9676336"/>
            <a:ext cx="1700700" cy="555900"/>
          </a:xfrm>
          <a:prstGeom prst="rect">
            <a:avLst/>
          </a:prstGeom>
          <a:noFill/>
          <a:ln>
            <a:noFill/>
          </a:ln>
        </p:spPr>
        <p:txBody>
          <a:bodyPr spcFirstLastPara="1" wrap="square" lIns="99300" tIns="49650" rIns="99300" bIns="49650" anchor="ctr" anchorCtr="0">
            <a:noAutofit/>
          </a:bodyPr>
          <a:lstStyle>
            <a:lvl1pPr marR="0" lvl="0" algn="l" rtl="0">
              <a:spcBef>
                <a:spcPts val="0"/>
              </a:spcBef>
              <a:spcAft>
                <a:spcPts val="0"/>
              </a:spcAft>
              <a:buSzPts val="1500"/>
              <a:buNone/>
              <a:defRPr sz="10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500"/>
              <a:buNone/>
              <a:defRPr sz="20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500"/>
              <a:buNone/>
              <a:defRPr sz="20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500"/>
              <a:buNone/>
              <a:defRPr sz="20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500"/>
              <a:buNone/>
              <a:defRPr sz="20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500"/>
              <a:buNone/>
              <a:defRPr sz="20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500"/>
              <a:buNone/>
              <a:defRPr sz="20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500"/>
              <a:buNone/>
              <a:defRPr sz="20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500"/>
              <a:buNone/>
              <a:defRPr sz="20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ftr" idx="11"/>
          </p:nvPr>
        </p:nvSpPr>
        <p:spPr>
          <a:xfrm>
            <a:off x="2504251" y="9676336"/>
            <a:ext cx="2551500" cy="555900"/>
          </a:xfrm>
          <a:prstGeom prst="rect">
            <a:avLst/>
          </a:prstGeom>
          <a:noFill/>
          <a:ln>
            <a:noFill/>
          </a:ln>
        </p:spPr>
        <p:txBody>
          <a:bodyPr spcFirstLastPara="1" wrap="square" lIns="99300" tIns="49650" rIns="99300" bIns="49650" anchor="ctr" anchorCtr="0">
            <a:noAutofit/>
          </a:bodyPr>
          <a:lstStyle>
            <a:lvl1pPr marR="0" lvl="0" algn="ctr" rtl="0">
              <a:spcBef>
                <a:spcPts val="0"/>
              </a:spcBef>
              <a:spcAft>
                <a:spcPts val="0"/>
              </a:spcAft>
              <a:buSzPts val="1500"/>
              <a:buNone/>
              <a:defRPr sz="10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500"/>
              <a:buNone/>
              <a:defRPr sz="20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500"/>
              <a:buNone/>
              <a:defRPr sz="20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500"/>
              <a:buNone/>
              <a:defRPr sz="20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500"/>
              <a:buNone/>
              <a:defRPr sz="20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500"/>
              <a:buNone/>
              <a:defRPr sz="20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500"/>
              <a:buNone/>
              <a:defRPr sz="20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500"/>
              <a:buNone/>
              <a:defRPr sz="20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500"/>
              <a:buNone/>
              <a:defRPr sz="2000" b="0" i="0" u="none" strike="noStrike" cap="none">
                <a:solidFill>
                  <a:schemeClr val="dk1"/>
                </a:solidFill>
                <a:latin typeface="Calibri"/>
                <a:ea typeface="Calibri"/>
                <a:cs typeface="Calibri"/>
                <a:sym typeface="Calibri"/>
              </a:defRPr>
            </a:lvl9pPr>
          </a:lstStyle>
          <a:p>
            <a:endParaRPr/>
          </a:p>
        </p:txBody>
      </p:sp>
      <p:sp>
        <p:nvSpPr>
          <p:cNvPr id="55" name="Google Shape;55;p13"/>
          <p:cNvSpPr txBox="1">
            <a:spLocks noGrp="1"/>
          </p:cNvSpPr>
          <p:nvPr>
            <p:ph type="sldNum" idx="12"/>
          </p:nvPr>
        </p:nvSpPr>
        <p:spPr>
          <a:xfrm>
            <a:off x="5339250" y="9676336"/>
            <a:ext cx="1700700" cy="555900"/>
          </a:xfrm>
          <a:prstGeom prst="rect">
            <a:avLst/>
          </a:prstGeom>
          <a:noFill/>
          <a:ln>
            <a:noFill/>
          </a:ln>
        </p:spPr>
        <p:txBody>
          <a:bodyPr spcFirstLastPara="1" wrap="square" lIns="99300" tIns="49650" rIns="99300" bIns="49650" anchor="ctr" anchorCtr="0">
            <a:noAutofit/>
          </a:bodyPr>
          <a:lstStyle>
            <a:lvl1pPr marL="0" marR="0" lvl="0" indent="0" algn="r" rtl="0">
              <a:spcBef>
                <a:spcPts val="0"/>
              </a:spcBef>
              <a:buNone/>
              <a:defRPr sz="1000" b="0" i="0" u="none" strike="noStrike" cap="none">
                <a:solidFill>
                  <a:srgbClr val="888888"/>
                </a:solidFill>
                <a:latin typeface="Calibri"/>
                <a:ea typeface="Calibri"/>
                <a:cs typeface="Calibri"/>
                <a:sym typeface="Calibri"/>
              </a:defRPr>
            </a:lvl1pPr>
            <a:lvl2pPr marL="0" marR="0" lvl="1" indent="0" algn="r" rtl="0">
              <a:spcBef>
                <a:spcPts val="0"/>
              </a:spcBef>
              <a:buNone/>
              <a:defRPr sz="1000" b="0" i="0" u="none" strike="noStrike" cap="none">
                <a:solidFill>
                  <a:srgbClr val="888888"/>
                </a:solidFill>
                <a:latin typeface="Calibri"/>
                <a:ea typeface="Calibri"/>
                <a:cs typeface="Calibri"/>
                <a:sym typeface="Calibri"/>
              </a:defRPr>
            </a:lvl2pPr>
            <a:lvl3pPr marL="0" marR="0" lvl="2" indent="0" algn="r" rtl="0">
              <a:spcBef>
                <a:spcPts val="0"/>
              </a:spcBef>
              <a:buNone/>
              <a:defRPr sz="1000" b="0" i="0" u="none" strike="noStrike" cap="none">
                <a:solidFill>
                  <a:srgbClr val="888888"/>
                </a:solidFill>
                <a:latin typeface="Calibri"/>
                <a:ea typeface="Calibri"/>
                <a:cs typeface="Calibri"/>
                <a:sym typeface="Calibri"/>
              </a:defRPr>
            </a:lvl3pPr>
            <a:lvl4pPr marL="0" marR="0" lvl="3" indent="0" algn="r" rtl="0">
              <a:spcBef>
                <a:spcPts val="0"/>
              </a:spcBef>
              <a:buNone/>
              <a:defRPr sz="1000" b="0" i="0" u="none" strike="noStrike" cap="none">
                <a:solidFill>
                  <a:srgbClr val="888888"/>
                </a:solidFill>
                <a:latin typeface="Calibri"/>
                <a:ea typeface="Calibri"/>
                <a:cs typeface="Calibri"/>
                <a:sym typeface="Calibri"/>
              </a:defRPr>
            </a:lvl4pPr>
            <a:lvl5pPr marL="0" marR="0" lvl="4" indent="0" algn="r" rtl="0">
              <a:spcBef>
                <a:spcPts val="0"/>
              </a:spcBef>
              <a:buNone/>
              <a:defRPr sz="1000" b="0" i="0" u="none" strike="noStrike" cap="none">
                <a:solidFill>
                  <a:srgbClr val="888888"/>
                </a:solidFill>
                <a:latin typeface="Calibri"/>
                <a:ea typeface="Calibri"/>
                <a:cs typeface="Calibri"/>
                <a:sym typeface="Calibri"/>
              </a:defRPr>
            </a:lvl5pPr>
            <a:lvl6pPr marL="0" marR="0" lvl="5" indent="0" algn="r" rtl="0">
              <a:spcBef>
                <a:spcPts val="0"/>
              </a:spcBef>
              <a:buNone/>
              <a:defRPr sz="1000" b="0" i="0" u="none" strike="noStrike" cap="none">
                <a:solidFill>
                  <a:srgbClr val="888888"/>
                </a:solidFill>
                <a:latin typeface="Calibri"/>
                <a:ea typeface="Calibri"/>
                <a:cs typeface="Calibri"/>
                <a:sym typeface="Calibri"/>
              </a:defRPr>
            </a:lvl6pPr>
            <a:lvl7pPr marL="0" marR="0" lvl="6" indent="0" algn="r" rtl="0">
              <a:spcBef>
                <a:spcPts val="0"/>
              </a:spcBef>
              <a:buNone/>
              <a:defRPr sz="1000" b="0" i="0" u="none" strike="noStrike" cap="none">
                <a:solidFill>
                  <a:srgbClr val="888888"/>
                </a:solidFill>
                <a:latin typeface="Calibri"/>
                <a:ea typeface="Calibri"/>
                <a:cs typeface="Calibri"/>
                <a:sym typeface="Calibri"/>
              </a:defRPr>
            </a:lvl7pPr>
            <a:lvl8pPr marL="0" marR="0" lvl="7" indent="0" algn="r" rtl="0">
              <a:spcBef>
                <a:spcPts val="0"/>
              </a:spcBef>
              <a:buNone/>
              <a:defRPr sz="1000" b="0" i="0" u="none" strike="noStrike" cap="none">
                <a:solidFill>
                  <a:srgbClr val="888888"/>
                </a:solidFill>
                <a:latin typeface="Calibri"/>
                <a:ea typeface="Calibri"/>
                <a:cs typeface="Calibri"/>
                <a:sym typeface="Calibri"/>
              </a:defRPr>
            </a:lvl8pPr>
            <a:lvl9pPr marL="0" marR="0" lvl="8" indent="0" algn="r" rtl="0">
              <a:spcBef>
                <a:spcPts val="0"/>
              </a:spcBef>
              <a:buNone/>
              <a:defRPr sz="10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
              <a:t>‹N°›</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hyperlink" Target="https://www.exempledecv.com/"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5"/>
          <p:cNvSpPr/>
          <p:nvPr/>
        </p:nvSpPr>
        <p:spPr>
          <a:xfrm>
            <a:off x="3023047" y="5993559"/>
            <a:ext cx="2193417" cy="285085"/>
          </a:xfrm>
          <a:custGeom>
            <a:avLst/>
            <a:gdLst/>
            <a:ahLst/>
            <a:cxnLst/>
            <a:rect l="l" t="t" r="r" b="b"/>
            <a:pathLst>
              <a:path w="1539240" h="270223" extrusionOk="0">
                <a:moveTo>
                  <a:pt x="0" y="0"/>
                </a:moveTo>
                <a:lnTo>
                  <a:pt x="1539119" y="0"/>
                </a:lnTo>
                <a:cubicBezTo>
                  <a:pt x="1539159" y="90074"/>
                  <a:pt x="1539200" y="180149"/>
                  <a:pt x="1539240" y="270223"/>
                </a:cubicBezTo>
                <a:lnTo>
                  <a:pt x="0" y="270223"/>
                </a:lnTo>
                <a:lnTo>
                  <a:pt x="0" y="0"/>
                </a:lnTo>
                <a:close/>
              </a:path>
            </a:pathLst>
          </a:cu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30" name="Google Shape;130;p25"/>
          <p:cNvSpPr/>
          <p:nvPr/>
        </p:nvSpPr>
        <p:spPr>
          <a:xfrm>
            <a:off x="0" y="563024"/>
            <a:ext cx="7560000" cy="820994"/>
          </a:xfrm>
          <a:prstGeom prst="rect">
            <a:avLst/>
          </a:prstGeom>
          <a:solidFill>
            <a:srgbClr val="293042"/>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grpSp>
        <p:nvGrpSpPr>
          <p:cNvPr id="131" name="Google Shape;131;p25"/>
          <p:cNvGrpSpPr/>
          <p:nvPr/>
        </p:nvGrpSpPr>
        <p:grpSpPr>
          <a:xfrm>
            <a:off x="110388" y="2488214"/>
            <a:ext cx="1673776" cy="929397"/>
            <a:chOff x="333806" y="2776493"/>
            <a:chExt cx="1518302" cy="881864"/>
          </a:xfrm>
        </p:grpSpPr>
        <p:sp>
          <p:nvSpPr>
            <p:cNvPr id="132" name="Google Shape;132;p25"/>
            <p:cNvSpPr txBox="1"/>
            <p:nvPr/>
          </p:nvSpPr>
          <p:spPr>
            <a:xfrm>
              <a:off x="333807" y="3186096"/>
              <a:ext cx="1518300" cy="261600"/>
            </a:xfrm>
            <a:prstGeom prst="rect">
              <a:avLst/>
            </a:prstGeom>
            <a:noFill/>
            <a:ln>
              <a:noFill/>
            </a:ln>
          </p:spPr>
          <p:txBody>
            <a:bodyPr spcFirstLastPara="1" wrap="square" lIns="99300" tIns="49650" rIns="99300" bIns="49650" anchor="t" anchorCtr="0">
              <a:noAutofit/>
            </a:bodyPr>
            <a:lstStyle/>
            <a:p>
              <a:pPr marL="0" marR="0" lvl="0" indent="0" algn="l" rtl="0">
                <a:spcBef>
                  <a:spcPts val="0"/>
                </a:spcBef>
                <a:spcAft>
                  <a:spcPts val="0"/>
                </a:spcAft>
                <a:buNone/>
              </a:pPr>
              <a:r>
                <a:rPr lang="fr" sz="1200" dirty="0" err="1">
                  <a:solidFill>
                    <a:schemeClr val="dk1"/>
                  </a:solidFill>
                  <a:latin typeface="Calibri"/>
                  <a:ea typeface="Calibri"/>
                  <a:cs typeface="Calibri"/>
                  <a:sym typeface="Calibri"/>
                </a:rPr>
                <a:t>Twitter.com</a:t>
              </a:r>
              <a:r>
                <a:rPr lang="fr" sz="1200" dirty="0">
                  <a:solidFill>
                    <a:schemeClr val="dk1"/>
                  </a:solidFill>
                  <a:latin typeface="Calibri"/>
                  <a:ea typeface="Calibri"/>
                  <a:cs typeface="Calibri"/>
                  <a:sym typeface="Calibri"/>
                </a:rPr>
                <a:t>/ profil</a:t>
              </a:r>
              <a:endParaRPr sz="1200" dirty="0">
                <a:solidFill>
                  <a:schemeClr val="dk1"/>
                </a:solidFill>
                <a:latin typeface="Calibri"/>
                <a:ea typeface="Calibri"/>
                <a:cs typeface="Calibri"/>
                <a:sym typeface="Calibri"/>
              </a:endParaRPr>
            </a:p>
          </p:txBody>
        </p:sp>
        <p:sp>
          <p:nvSpPr>
            <p:cNvPr id="133" name="Google Shape;133;p25"/>
            <p:cNvSpPr txBox="1"/>
            <p:nvPr/>
          </p:nvSpPr>
          <p:spPr>
            <a:xfrm>
              <a:off x="333808" y="2966834"/>
              <a:ext cx="1518300" cy="261600"/>
            </a:xfrm>
            <a:prstGeom prst="rect">
              <a:avLst/>
            </a:prstGeom>
            <a:noFill/>
            <a:ln>
              <a:noFill/>
            </a:ln>
          </p:spPr>
          <p:txBody>
            <a:bodyPr spcFirstLastPara="1" wrap="square" lIns="99300" tIns="49650" rIns="99300" bIns="49650" anchor="t" anchorCtr="0">
              <a:noAutofit/>
            </a:bodyPr>
            <a:lstStyle/>
            <a:p>
              <a:pPr marL="0" marR="0" lvl="0" indent="0" algn="l" rtl="0">
                <a:spcBef>
                  <a:spcPts val="0"/>
                </a:spcBef>
                <a:spcAft>
                  <a:spcPts val="0"/>
                </a:spcAft>
                <a:buNone/>
              </a:pPr>
              <a:r>
                <a:rPr lang="fr" sz="1200" dirty="0" err="1">
                  <a:solidFill>
                    <a:schemeClr val="dk1"/>
                  </a:solidFill>
                  <a:latin typeface="Calibri"/>
                  <a:ea typeface="Calibri"/>
                  <a:cs typeface="Calibri"/>
                  <a:sym typeface="Calibri"/>
                </a:rPr>
                <a:t>Facebook.com</a:t>
              </a:r>
              <a:r>
                <a:rPr lang="fr" sz="1200" dirty="0">
                  <a:solidFill>
                    <a:schemeClr val="dk1"/>
                  </a:solidFill>
                  <a:latin typeface="Calibri"/>
                  <a:ea typeface="Calibri"/>
                  <a:cs typeface="Calibri"/>
                  <a:sym typeface="Calibri"/>
                </a:rPr>
                <a:t>/profil</a:t>
              </a:r>
              <a:endParaRPr sz="1200" dirty="0">
                <a:solidFill>
                  <a:schemeClr val="dk1"/>
                </a:solidFill>
                <a:latin typeface="Calibri"/>
                <a:ea typeface="Calibri"/>
                <a:cs typeface="Calibri"/>
                <a:sym typeface="Calibri"/>
              </a:endParaRPr>
            </a:p>
          </p:txBody>
        </p:sp>
        <p:sp>
          <p:nvSpPr>
            <p:cNvPr id="134" name="Google Shape;134;p25"/>
            <p:cNvSpPr txBox="1"/>
            <p:nvPr/>
          </p:nvSpPr>
          <p:spPr>
            <a:xfrm>
              <a:off x="333806" y="2776493"/>
              <a:ext cx="1518300" cy="261600"/>
            </a:xfrm>
            <a:prstGeom prst="rect">
              <a:avLst/>
            </a:prstGeom>
            <a:noFill/>
            <a:ln>
              <a:noFill/>
            </a:ln>
          </p:spPr>
          <p:txBody>
            <a:bodyPr spcFirstLastPara="1" wrap="square" lIns="99300" tIns="49650" rIns="99300" bIns="49650" anchor="t" anchorCtr="0">
              <a:noAutofit/>
            </a:bodyPr>
            <a:lstStyle/>
            <a:p>
              <a:pPr marL="0" marR="0" lvl="0" indent="0" algn="l" rtl="0">
                <a:spcBef>
                  <a:spcPts val="0"/>
                </a:spcBef>
                <a:spcAft>
                  <a:spcPts val="0"/>
                </a:spcAft>
                <a:buNone/>
              </a:pPr>
              <a:r>
                <a:rPr lang="fr" sz="1200" dirty="0">
                  <a:solidFill>
                    <a:schemeClr val="dk1"/>
                  </a:solidFill>
                  <a:latin typeface="Calibri"/>
                  <a:ea typeface="Calibri"/>
                  <a:cs typeface="Calibri"/>
                  <a:sym typeface="Calibri"/>
                </a:rPr>
                <a:t>Mob : 01 02 03 04 05</a:t>
              </a:r>
              <a:endParaRPr sz="1200" dirty="0">
                <a:solidFill>
                  <a:schemeClr val="dk1"/>
                </a:solidFill>
                <a:latin typeface="Calibri"/>
                <a:ea typeface="Calibri"/>
                <a:cs typeface="Calibri"/>
                <a:sym typeface="Calibri"/>
              </a:endParaRPr>
            </a:p>
          </p:txBody>
        </p:sp>
        <p:sp>
          <p:nvSpPr>
            <p:cNvPr id="135" name="Google Shape;135;p25"/>
            <p:cNvSpPr txBox="1"/>
            <p:nvPr/>
          </p:nvSpPr>
          <p:spPr>
            <a:xfrm>
              <a:off x="333806" y="3396757"/>
              <a:ext cx="1518300" cy="261600"/>
            </a:xfrm>
            <a:prstGeom prst="rect">
              <a:avLst/>
            </a:prstGeom>
            <a:noFill/>
            <a:ln>
              <a:noFill/>
            </a:ln>
          </p:spPr>
          <p:txBody>
            <a:bodyPr spcFirstLastPara="1" wrap="square" lIns="99300" tIns="49650" rIns="99300" bIns="49650" anchor="t" anchorCtr="0">
              <a:noAutofit/>
            </a:bodyPr>
            <a:lstStyle/>
            <a:p>
              <a:pPr marL="0" marR="0" lvl="0" indent="0" algn="l" rtl="0">
                <a:spcBef>
                  <a:spcPts val="0"/>
                </a:spcBef>
                <a:spcAft>
                  <a:spcPts val="0"/>
                </a:spcAft>
                <a:buNone/>
              </a:pPr>
              <a:r>
                <a:rPr lang="fr" sz="1200" dirty="0" err="1">
                  <a:solidFill>
                    <a:schemeClr val="dk1"/>
                  </a:solidFill>
                  <a:latin typeface="Calibri"/>
                  <a:ea typeface="Calibri"/>
                  <a:cs typeface="Calibri"/>
                  <a:sym typeface="Calibri"/>
                </a:rPr>
                <a:t>Linkedin.com</a:t>
              </a:r>
              <a:r>
                <a:rPr lang="fr" sz="1200" dirty="0">
                  <a:solidFill>
                    <a:schemeClr val="dk1"/>
                  </a:solidFill>
                  <a:latin typeface="Calibri"/>
                  <a:ea typeface="Calibri"/>
                  <a:cs typeface="Calibri"/>
                  <a:sym typeface="Calibri"/>
                </a:rPr>
                <a:t>/ profil</a:t>
              </a:r>
              <a:endParaRPr sz="1200" dirty="0">
                <a:solidFill>
                  <a:schemeClr val="dk1"/>
                </a:solidFill>
                <a:latin typeface="Calibri"/>
                <a:ea typeface="Calibri"/>
                <a:cs typeface="Calibri"/>
                <a:sym typeface="Calibri"/>
              </a:endParaRPr>
            </a:p>
          </p:txBody>
        </p:sp>
      </p:grpSp>
      <p:sp>
        <p:nvSpPr>
          <p:cNvPr id="136" name="Google Shape;136;p25"/>
          <p:cNvSpPr txBox="1"/>
          <p:nvPr/>
        </p:nvSpPr>
        <p:spPr>
          <a:xfrm>
            <a:off x="110371" y="6189991"/>
            <a:ext cx="844963" cy="632700"/>
          </a:xfrm>
          <a:prstGeom prst="rect">
            <a:avLst/>
          </a:prstGeom>
          <a:noFill/>
          <a:ln>
            <a:noFill/>
          </a:ln>
        </p:spPr>
        <p:txBody>
          <a:bodyPr spcFirstLastPara="1" wrap="square" lIns="99300" tIns="49650" rIns="99300" bIns="49650" anchor="t" anchorCtr="0">
            <a:noAutofit/>
          </a:bodyPr>
          <a:lstStyle/>
          <a:p>
            <a:pPr marL="0" marR="0" lvl="0" indent="0" algn="l" rtl="0">
              <a:spcBef>
                <a:spcPts val="0"/>
              </a:spcBef>
              <a:spcAft>
                <a:spcPts val="0"/>
              </a:spcAft>
              <a:buNone/>
            </a:pPr>
            <a:r>
              <a:rPr lang="fr" sz="1200" dirty="0">
                <a:solidFill>
                  <a:schemeClr val="dk1"/>
                </a:solidFill>
                <a:latin typeface="Calibri"/>
                <a:ea typeface="Calibri"/>
                <a:cs typeface="Calibri"/>
                <a:sym typeface="Calibri"/>
              </a:rPr>
              <a:t>Français</a:t>
            </a:r>
            <a:endParaRPr sz="1500" dirty="0"/>
          </a:p>
          <a:p>
            <a:pPr marL="0" marR="0" lvl="0" indent="0" algn="l" rtl="0">
              <a:spcBef>
                <a:spcPts val="0"/>
              </a:spcBef>
              <a:spcAft>
                <a:spcPts val="0"/>
              </a:spcAft>
              <a:buNone/>
            </a:pPr>
            <a:r>
              <a:rPr lang="fr" sz="1200" dirty="0">
                <a:solidFill>
                  <a:schemeClr val="dk1"/>
                </a:solidFill>
                <a:latin typeface="Calibri"/>
                <a:ea typeface="Calibri"/>
                <a:cs typeface="Calibri"/>
                <a:sym typeface="Calibri"/>
              </a:rPr>
              <a:t>Allemand </a:t>
            </a:r>
            <a:endParaRPr sz="1500" dirty="0"/>
          </a:p>
          <a:p>
            <a:pPr marL="0" marR="0" lvl="0" indent="0" algn="l" rtl="0">
              <a:spcBef>
                <a:spcPts val="0"/>
              </a:spcBef>
              <a:spcAft>
                <a:spcPts val="0"/>
              </a:spcAft>
              <a:buNone/>
            </a:pPr>
            <a:r>
              <a:rPr lang="fr" sz="1200" dirty="0">
                <a:solidFill>
                  <a:schemeClr val="dk1"/>
                </a:solidFill>
                <a:latin typeface="Calibri"/>
                <a:ea typeface="Calibri"/>
                <a:cs typeface="Calibri"/>
                <a:sym typeface="Calibri"/>
              </a:rPr>
              <a:t>Espagnol</a:t>
            </a:r>
            <a:endParaRPr sz="1500" dirty="0"/>
          </a:p>
        </p:txBody>
      </p:sp>
      <p:sp>
        <p:nvSpPr>
          <p:cNvPr id="137" name="Google Shape;137;p25"/>
          <p:cNvSpPr txBox="1"/>
          <p:nvPr/>
        </p:nvSpPr>
        <p:spPr>
          <a:xfrm>
            <a:off x="110371" y="7323364"/>
            <a:ext cx="1260300" cy="632700"/>
          </a:xfrm>
          <a:prstGeom prst="rect">
            <a:avLst/>
          </a:prstGeom>
          <a:noFill/>
          <a:ln>
            <a:noFill/>
          </a:ln>
        </p:spPr>
        <p:txBody>
          <a:bodyPr spcFirstLastPara="1" wrap="square" lIns="99300" tIns="49650" rIns="99300" bIns="49650" anchor="t" anchorCtr="0">
            <a:noAutofit/>
          </a:bodyPr>
          <a:lstStyle/>
          <a:p>
            <a:pPr marL="0" marR="0" lvl="0" indent="0" algn="l" rtl="0">
              <a:spcBef>
                <a:spcPts val="0"/>
              </a:spcBef>
              <a:spcAft>
                <a:spcPts val="0"/>
              </a:spcAft>
              <a:buNone/>
            </a:pPr>
            <a:r>
              <a:rPr lang="fr" sz="1200">
                <a:solidFill>
                  <a:schemeClr val="dk1"/>
                </a:solidFill>
                <a:latin typeface="Calibri"/>
                <a:ea typeface="Calibri"/>
                <a:cs typeface="Calibri"/>
                <a:sym typeface="Calibri"/>
              </a:rPr>
              <a:t>Microsoft Office </a:t>
            </a:r>
            <a:endParaRPr sz="1500"/>
          </a:p>
          <a:p>
            <a:pPr marL="0" marR="0" lvl="0" indent="0" algn="l" rtl="0">
              <a:spcBef>
                <a:spcPts val="0"/>
              </a:spcBef>
              <a:spcAft>
                <a:spcPts val="0"/>
              </a:spcAft>
              <a:buNone/>
            </a:pPr>
            <a:r>
              <a:rPr lang="fr" sz="1200">
                <a:solidFill>
                  <a:schemeClr val="dk1"/>
                </a:solidFill>
                <a:latin typeface="Calibri"/>
                <a:ea typeface="Calibri"/>
                <a:cs typeface="Calibri"/>
                <a:sym typeface="Calibri"/>
              </a:rPr>
              <a:t>PHP MySQL</a:t>
            </a:r>
            <a:endParaRPr sz="1500"/>
          </a:p>
          <a:p>
            <a:pPr marL="0" marR="0" lvl="0" indent="0" algn="l" rtl="0">
              <a:spcBef>
                <a:spcPts val="0"/>
              </a:spcBef>
              <a:spcAft>
                <a:spcPts val="0"/>
              </a:spcAft>
              <a:buNone/>
            </a:pPr>
            <a:r>
              <a:rPr lang="fr" sz="1200">
                <a:solidFill>
                  <a:schemeClr val="dk1"/>
                </a:solidFill>
                <a:latin typeface="Calibri"/>
                <a:ea typeface="Calibri"/>
                <a:cs typeface="Calibri"/>
                <a:sym typeface="Calibri"/>
              </a:rPr>
              <a:t>Google Analytics</a:t>
            </a:r>
            <a:endParaRPr sz="1500"/>
          </a:p>
        </p:txBody>
      </p:sp>
      <p:sp>
        <p:nvSpPr>
          <p:cNvPr id="138" name="Google Shape;138;p25"/>
          <p:cNvSpPr txBox="1"/>
          <p:nvPr/>
        </p:nvSpPr>
        <p:spPr>
          <a:xfrm>
            <a:off x="101535" y="8357848"/>
            <a:ext cx="853800" cy="810900"/>
          </a:xfrm>
          <a:prstGeom prst="rect">
            <a:avLst/>
          </a:prstGeom>
          <a:noFill/>
          <a:ln>
            <a:noFill/>
          </a:ln>
        </p:spPr>
        <p:txBody>
          <a:bodyPr spcFirstLastPara="1" wrap="square" lIns="99300" tIns="49650" rIns="99300" bIns="49650" anchor="t" anchorCtr="0">
            <a:noAutofit/>
          </a:bodyPr>
          <a:lstStyle/>
          <a:p>
            <a:pPr marL="0" marR="0" lvl="0" indent="0" algn="l" rtl="0">
              <a:spcBef>
                <a:spcPts val="0"/>
              </a:spcBef>
              <a:spcAft>
                <a:spcPts val="0"/>
              </a:spcAft>
              <a:buNone/>
            </a:pPr>
            <a:r>
              <a:rPr lang="fr" sz="1200" dirty="0">
                <a:solidFill>
                  <a:schemeClr val="dk1"/>
                </a:solidFill>
                <a:latin typeface="Calibri"/>
                <a:ea typeface="Calibri"/>
                <a:cs typeface="Calibri"/>
                <a:sym typeface="Calibri"/>
              </a:rPr>
              <a:t>Créatif </a:t>
            </a:r>
            <a:endParaRPr sz="1500" dirty="0"/>
          </a:p>
          <a:p>
            <a:pPr marL="0" marR="0" lvl="0" indent="0" algn="l" rtl="0">
              <a:spcBef>
                <a:spcPts val="0"/>
              </a:spcBef>
              <a:spcAft>
                <a:spcPts val="0"/>
              </a:spcAft>
              <a:buNone/>
            </a:pPr>
            <a:r>
              <a:rPr lang="fr" sz="1200" dirty="0">
                <a:solidFill>
                  <a:schemeClr val="dk1"/>
                </a:solidFill>
                <a:latin typeface="Calibri"/>
                <a:ea typeface="Calibri"/>
                <a:cs typeface="Calibri"/>
                <a:sym typeface="Calibri"/>
              </a:rPr>
              <a:t>Sérieux </a:t>
            </a:r>
            <a:endParaRPr sz="1500" dirty="0"/>
          </a:p>
          <a:p>
            <a:pPr marL="0" marR="0" lvl="0" indent="0" algn="l" rtl="0">
              <a:spcBef>
                <a:spcPts val="0"/>
              </a:spcBef>
              <a:spcAft>
                <a:spcPts val="0"/>
              </a:spcAft>
              <a:buNone/>
            </a:pPr>
            <a:r>
              <a:rPr lang="fr" sz="1200" dirty="0">
                <a:solidFill>
                  <a:schemeClr val="dk1"/>
                </a:solidFill>
                <a:latin typeface="Calibri"/>
                <a:ea typeface="Calibri"/>
                <a:cs typeface="Calibri"/>
                <a:sym typeface="Calibri"/>
              </a:rPr>
              <a:t>Innovant </a:t>
            </a:r>
            <a:endParaRPr sz="1500" dirty="0"/>
          </a:p>
          <a:p>
            <a:pPr marL="0" marR="0" lvl="0" indent="0" algn="l" rtl="0">
              <a:spcBef>
                <a:spcPts val="0"/>
              </a:spcBef>
              <a:spcAft>
                <a:spcPts val="0"/>
              </a:spcAft>
              <a:buNone/>
            </a:pPr>
            <a:r>
              <a:rPr lang="fr" sz="1200" dirty="0">
                <a:solidFill>
                  <a:schemeClr val="dk1"/>
                </a:solidFill>
                <a:latin typeface="Calibri"/>
                <a:ea typeface="Calibri"/>
                <a:cs typeface="Calibri"/>
                <a:sym typeface="Calibri"/>
              </a:rPr>
              <a:t>Organisé</a:t>
            </a:r>
            <a:endParaRPr sz="1500" dirty="0"/>
          </a:p>
        </p:txBody>
      </p:sp>
      <p:sp>
        <p:nvSpPr>
          <p:cNvPr id="139" name="Google Shape;139;p25"/>
          <p:cNvSpPr txBox="1"/>
          <p:nvPr/>
        </p:nvSpPr>
        <p:spPr>
          <a:xfrm>
            <a:off x="110879" y="9558975"/>
            <a:ext cx="1925100" cy="453900"/>
          </a:xfrm>
          <a:prstGeom prst="rect">
            <a:avLst/>
          </a:prstGeom>
          <a:noFill/>
          <a:ln>
            <a:noFill/>
          </a:ln>
        </p:spPr>
        <p:txBody>
          <a:bodyPr spcFirstLastPara="1" wrap="square" lIns="99300" tIns="49650" rIns="99300" bIns="49650" anchor="t" anchorCtr="0">
            <a:noAutofit/>
          </a:bodyPr>
          <a:lstStyle/>
          <a:p>
            <a:pPr marL="0" marR="0" lvl="0" indent="0" algn="just" rtl="0">
              <a:spcBef>
                <a:spcPts val="0"/>
              </a:spcBef>
              <a:spcAft>
                <a:spcPts val="0"/>
              </a:spcAft>
              <a:buNone/>
            </a:pPr>
            <a:r>
              <a:rPr lang="fr" sz="1200">
                <a:solidFill>
                  <a:schemeClr val="dk1"/>
                </a:solidFill>
                <a:latin typeface="Calibri"/>
                <a:ea typeface="Calibri"/>
                <a:cs typeface="Calibri"/>
                <a:sym typeface="Calibri"/>
              </a:rPr>
              <a:t>Lorem ipsum gdf gddolor sit amet, consecteturgfd fd</a:t>
            </a:r>
            <a:endParaRPr sz="1500"/>
          </a:p>
        </p:txBody>
      </p:sp>
      <p:graphicFrame>
        <p:nvGraphicFramePr>
          <p:cNvPr id="140" name="Google Shape;140;p25"/>
          <p:cNvGraphicFramePr/>
          <p:nvPr>
            <p:extLst>
              <p:ext uri="{D42A27DB-BD31-4B8C-83A1-F6EECF244321}">
                <p14:modId xmlns:p14="http://schemas.microsoft.com/office/powerpoint/2010/main" val="1800093284"/>
              </p:ext>
            </p:extLst>
          </p:nvPr>
        </p:nvGraphicFramePr>
        <p:xfrm>
          <a:off x="2906430" y="2072123"/>
          <a:ext cx="4703975" cy="3875249"/>
        </p:xfrm>
        <a:graphic>
          <a:graphicData uri="http://schemas.openxmlformats.org/drawingml/2006/table">
            <a:tbl>
              <a:tblPr firstRow="1" bandRow="1">
                <a:noFill/>
                <a:tableStyleId>{600F72D7-570D-4E7C-8214-C616F9B69F87}</a:tableStyleId>
              </a:tblPr>
              <a:tblGrid>
                <a:gridCol w="3912150">
                  <a:extLst>
                    <a:ext uri="{9D8B030D-6E8A-4147-A177-3AD203B41FA5}">
                      <a16:colId xmlns:a16="http://schemas.microsoft.com/office/drawing/2014/main" val="20000"/>
                    </a:ext>
                  </a:extLst>
                </a:gridCol>
                <a:gridCol w="791825">
                  <a:extLst>
                    <a:ext uri="{9D8B030D-6E8A-4147-A177-3AD203B41FA5}">
                      <a16:colId xmlns:a16="http://schemas.microsoft.com/office/drawing/2014/main" val="20001"/>
                    </a:ext>
                  </a:extLst>
                </a:gridCol>
              </a:tblGrid>
              <a:tr h="317775">
                <a:tc>
                  <a:txBody>
                    <a:bodyPr/>
                    <a:lstStyle/>
                    <a:p>
                      <a:pPr marL="0" marR="0" lvl="0" indent="0" algn="l" rtl="0">
                        <a:lnSpc>
                          <a:spcPct val="100000"/>
                        </a:lnSpc>
                        <a:spcBef>
                          <a:spcPts val="0"/>
                        </a:spcBef>
                        <a:spcAft>
                          <a:spcPts val="0"/>
                        </a:spcAft>
                        <a:buClr>
                          <a:srgbClr val="00B050"/>
                        </a:buClr>
                        <a:buSzPts val="1200"/>
                        <a:buFont typeface="Courier New"/>
                        <a:buNone/>
                      </a:pPr>
                      <a:r>
                        <a:rPr lang="fr" sz="1200" b="1" i="0" u="none" strike="noStrike" cap="none" dirty="0">
                          <a:solidFill>
                            <a:schemeClr val="dk1"/>
                          </a:solidFill>
                          <a:latin typeface="Calibri"/>
                          <a:ea typeface="Calibri"/>
                          <a:cs typeface="Calibri"/>
                          <a:sym typeface="Calibri"/>
                        </a:rPr>
                        <a:t>Titre du poste| Ville</a:t>
                      </a:r>
                      <a:endParaRPr sz="1200" b="1"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B050"/>
                        </a:buClr>
                        <a:buSzPts val="1200"/>
                        <a:buFont typeface="Courier New"/>
                        <a:buNone/>
                      </a:pPr>
                      <a:r>
                        <a:rPr lang="fr" sz="1200" b="0" i="0" u="none" strike="noStrike" cap="none" dirty="0">
                          <a:solidFill>
                            <a:schemeClr val="dk1"/>
                          </a:solidFill>
                          <a:latin typeface="Calibri"/>
                          <a:ea typeface="Calibri"/>
                          <a:cs typeface="Calibri"/>
                          <a:sym typeface="Calibri"/>
                        </a:rPr>
                        <a:t>Nom de la société</a:t>
                      </a:r>
                      <a:endParaRPr sz="1200" b="1" i="0" u="none" strike="noStrike" cap="none" dirty="0">
                        <a:solidFill>
                          <a:schemeClr val="dk1"/>
                        </a:solidFill>
                        <a:latin typeface="Calibri"/>
                        <a:ea typeface="Calibri"/>
                        <a:cs typeface="Calibri"/>
                        <a:sym typeface="Calibri"/>
                      </a:endParaRPr>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12700" marR="0" lvl="0" indent="0" algn="l" rtl="0">
                        <a:lnSpc>
                          <a:spcPct val="150000"/>
                        </a:lnSpc>
                        <a:spcBef>
                          <a:spcPts val="0"/>
                        </a:spcBef>
                        <a:spcAft>
                          <a:spcPts val="0"/>
                        </a:spcAft>
                        <a:buClr>
                          <a:schemeClr val="dk1"/>
                        </a:buClr>
                        <a:buSzPts val="1200"/>
                        <a:buFont typeface="Calibri"/>
                        <a:buNone/>
                      </a:pPr>
                      <a:r>
                        <a:rPr lang="fr" sz="1200" b="0" i="0" u="none" strike="noStrike" cap="none">
                          <a:solidFill>
                            <a:schemeClr val="dk1"/>
                          </a:solidFill>
                          <a:latin typeface="Calibri"/>
                          <a:ea typeface="Calibri"/>
                          <a:cs typeface="Calibri"/>
                          <a:sym typeface="Calibri"/>
                        </a:rPr>
                        <a:t>2014-2015</a:t>
                      </a:r>
                      <a:endParaRPr sz="1500"/>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264150">
                <a:tc gridSpan="2">
                  <a:txBody>
                    <a:bodyPr/>
                    <a:lstStyle/>
                    <a:p>
                      <a:pPr marL="0" marR="0" lvl="0" indent="0" algn="l" rtl="0">
                        <a:spcBef>
                          <a:spcPts val="0"/>
                        </a:spcBef>
                        <a:spcAft>
                          <a:spcPts val="0"/>
                        </a:spcAft>
                        <a:buNone/>
                      </a:pPr>
                      <a:r>
                        <a:rPr lang="fr" sz="1200" b="0" i="0" u="none" strike="noStrike" cap="none">
                          <a:solidFill>
                            <a:schemeClr val="dk1"/>
                          </a:solidFill>
                          <a:latin typeface="Calibri"/>
                          <a:ea typeface="Calibri"/>
                          <a:cs typeface="Calibri"/>
                          <a:sym typeface="Calibri"/>
                        </a:rPr>
                        <a:t>Lorem ipsum dolor sit amet, consectetur adipiscing </a:t>
                      </a:r>
                      <a:endParaRPr sz="1500"/>
                    </a:p>
                    <a:p>
                      <a:pPr marL="0" marR="0" lvl="0" indent="0" algn="l" rtl="0">
                        <a:spcBef>
                          <a:spcPts val="0"/>
                        </a:spcBef>
                        <a:spcAft>
                          <a:spcPts val="0"/>
                        </a:spcAft>
                        <a:buNone/>
                      </a:pPr>
                      <a:r>
                        <a:rPr lang="fr" sz="1200" b="0" i="0" u="none" strike="noStrike" cap="none">
                          <a:solidFill>
                            <a:schemeClr val="dk1"/>
                          </a:solidFill>
                          <a:latin typeface="Calibri"/>
                          <a:ea typeface="Calibri"/>
                          <a:cs typeface="Calibri"/>
                          <a:sym typeface="Calibri"/>
                        </a:rPr>
                        <a:t>elit. Morbi tristique sapien nec nulla rutrum </a:t>
                      </a:r>
                      <a:endParaRPr sz="1500"/>
                    </a:p>
                    <a:p>
                      <a:pPr marL="0" marR="0" lvl="0" indent="0" algn="l" rtl="0">
                        <a:spcBef>
                          <a:spcPts val="0"/>
                        </a:spcBef>
                        <a:spcAft>
                          <a:spcPts val="0"/>
                        </a:spcAft>
                        <a:buNone/>
                      </a:pPr>
                      <a:r>
                        <a:rPr lang="fr" sz="1200" b="0" i="0" u="none" strike="noStrike" cap="none">
                          <a:solidFill>
                            <a:schemeClr val="dk1"/>
                          </a:solidFill>
                          <a:latin typeface="Calibri"/>
                          <a:ea typeface="Calibri"/>
                          <a:cs typeface="Calibri"/>
                          <a:sym typeface="Calibri"/>
                        </a:rPr>
                        <a:t>imperdiet. </a:t>
                      </a:r>
                      <a:endParaRPr sz="1500"/>
                    </a:p>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hMerge="1">
                  <a:txBody>
                    <a:bodyPr/>
                    <a:lstStyle/>
                    <a:p>
                      <a:endParaRPr lang="fr-FR"/>
                    </a:p>
                  </a:txBody>
                  <a:tcPr/>
                </a:tc>
                <a:extLst>
                  <a:ext uri="{0D108BD9-81ED-4DB2-BD59-A6C34878D82A}">
                    <a16:rowId xmlns:a16="http://schemas.microsoft.com/office/drawing/2014/main" val="10001"/>
                  </a:ext>
                </a:extLst>
              </a:tr>
              <a:tr h="178700">
                <a:tc>
                  <a:txBody>
                    <a:bodyPr/>
                    <a:lstStyle/>
                    <a:p>
                      <a:pPr marL="0" marR="0" lvl="0" indent="0" algn="l" rtl="0">
                        <a:lnSpc>
                          <a:spcPct val="100000"/>
                        </a:lnSpc>
                        <a:spcBef>
                          <a:spcPts val="0"/>
                        </a:spcBef>
                        <a:spcAft>
                          <a:spcPts val="0"/>
                        </a:spcAft>
                        <a:buClr>
                          <a:srgbClr val="00B050"/>
                        </a:buClr>
                        <a:buSzPts val="1200"/>
                        <a:buFont typeface="Courier New"/>
                        <a:buNone/>
                      </a:pPr>
                      <a:r>
                        <a:rPr lang="fr-FR" sz="1200" b="1" i="0" u="none" strike="noStrike" cap="none" dirty="0">
                          <a:solidFill>
                            <a:schemeClr val="dk1"/>
                          </a:solidFill>
                          <a:latin typeface="Calibri"/>
                          <a:ea typeface="Calibri"/>
                          <a:cs typeface="Calibri"/>
                          <a:sym typeface="Calibri"/>
                        </a:rPr>
                        <a:t>Titre du poste| Ville</a:t>
                      </a:r>
                    </a:p>
                    <a:p>
                      <a:pPr marL="0" marR="0" lvl="0" indent="0" algn="l" rtl="0">
                        <a:lnSpc>
                          <a:spcPct val="100000"/>
                        </a:lnSpc>
                        <a:spcBef>
                          <a:spcPts val="0"/>
                        </a:spcBef>
                        <a:spcAft>
                          <a:spcPts val="0"/>
                        </a:spcAft>
                        <a:buClr>
                          <a:srgbClr val="00B050"/>
                        </a:buClr>
                        <a:buSzPts val="1200"/>
                        <a:buFont typeface="Courier New"/>
                        <a:buNone/>
                      </a:pPr>
                      <a:r>
                        <a:rPr lang="fr-FR" sz="1200" b="0" i="0" u="none" strike="noStrike" cap="none" dirty="0">
                          <a:solidFill>
                            <a:schemeClr val="dk1"/>
                          </a:solidFill>
                          <a:latin typeface="Calibri"/>
                          <a:ea typeface="Calibri"/>
                          <a:cs typeface="Calibri"/>
                          <a:sym typeface="Calibri"/>
                        </a:rPr>
                        <a:t>Nom de la société</a:t>
                      </a:r>
                      <a:endParaRPr lang="fr-FR" sz="1200" b="1" i="0" u="none" strike="noStrike" cap="none" dirty="0">
                        <a:solidFill>
                          <a:schemeClr val="dk1"/>
                        </a:solidFill>
                        <a:latin typeface="Calibri"/>
                        <a:ea typeface="Calibri"/>
                        <a:cs typeface="Calibri"/>
                        <a:sym typeface="Calibri"/>
                      </a:endParaRPr>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12700" marR="0" lvl="0" indent="0" algn="l" rtl="0">
                        <a:lnSpc>
                          <a:spcPct val="150000"/>
                        </a:lnSpc>
                        <a:spcBef>
                          <a:spcPts val="0"/>
                        </a:spcBef>
                        <a:spcAft>
                          <a:spcPts val="0"/>
                        </a:spcAft>
                        <a:buClr>
                          <a:schemeClr val="dk1"/>
                        </a:buClr>
                        <a:buSzPts val="1200"/>
                        <a:buFont typeface="Calibri"/>
                        <a:buNone/>
                      </a:pPr>
                      <a:r>
                        <a:rPr lang="fr" sz="1200" b="0" i="0" u="none" strike="noStrike" cap="none">
                          <a:solidFill>
                            <a:schemeClr val="dk1"/>
                          </a:solidFill>
                          <a:latin typeface="Calibri"/>
                          <a:ea typeface="Calibri"/>
                          <a:cs typeface="Calibri"/>
                          <a:sym typeface="Calibri"/>
                        </a:rPr>
                        <a:t>2015-2016</a:t>
                      </a:r>
                      <a:endParaRPr sz="1500"/>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2"/>
                  </a:ext>
                </a:extLst>
              </a:tr>
              <a:tr h="583500">
                <a:tc>
                  <a:txBody>
                    <a:bodyPr/>
                    <a:lstStyle/>
                    <a:p>
                      <a:pPr marL="0" marR="0" lvl="0" indent="0" algn="l" rtl="0">
                        <a:spcBef>
                          <a:spcPts val="0"/>
                        </a:spcBef>
                        <a:spcAft>
                          <a:spcPts val="0"/>
                        </a:spcAft>
                        <a:buNone/>
                      </a:pPr>
                      <a:r>
                        <a:rPr lang="fr" sz="1200" b="0" i="0" u="none" strike="noStrike" cap="none">
                          <a:solidFill>
                            <a:schemeClr val="dk1"/>
                          </a:solidFill>
                          <a:latin typeface="Calibri"/>
                          <a:ea typeface="Calibri"/>
                          <a:cs typeface="Calibri"/>
                          <a:sym typeface="Calibri"/>
                        </a:rPr>
                        <a:t>Lorem ipsum dolor sit amet, consectetur adipiscing elit. Morbi tristique sapien nec nulla rutrum imperdiet. </a:t>
                      </a:r>
                      <a:endParaRPr sz="1500"/>
                    </a:p>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12700" marR="0" lvl="0" indent="0" algn="l" rtl="0">
                        <a:lnSpc>
                          <a:spcPct val="100000"/>
                        </a:lnSpc>
                        <a:spcBef>
                          <a:spcPts val="0"/>
                        </a:spcBef>
                        <a:spcAft>
                          <a:spcPts val="0"/>
                        </a:spcAft>
                        <a:buClr>
                          <a:schemeClr val="dk1"/>
                        </a:buClr>
                        <a:buSzPts val="1200"/>
                        <a:buFont typeface="Calibri"/>
                        <a:buNone/>
                      </a:pPr>
                      <a:endParaRPr sz="1200" b="0" i="0" u="none" strike="noStrike" cap="none">
                        <a:solidFill>
                          <a:schemeClr val="dk1"/>
                        </a:solidFill>
                        <a:latin typeface="Calibri"/>
                        <a:ea typeface="Calibri"/>
                        <a:cs typeface="Calibri"/>
                        <a:sym typeface="Calibri"/>
                      </a:endParaRPr>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r h="172075">
                <a:tc>
                  <a:txBody>
                    <a:bodyPr/>
                    <a:lstStyle/>
                    <a:p>
                      <a:pPr marL="0" marR="0" lvl="0" indent="0" algn="l" rtl="0">
                        <a:lnSpc>
                          <a:spcPct val="100000"/>
                        </a:lnSpc>
                        <a:spcBef>
                          <a:spcPts val="0"/>
                        </a:spcBef>
                        <a:spcAft>
                          <a:spcPts val="0"/>
                        </a:spcAft>
                        <a:buClr>
                          <a:srgbClr val="00B050"/>
                        </a:buClr>
                        <a:buSzPts val="1200"/>
                        <a:buFont typeface="Courier New"/>
                        <a:buNone/>
                      </a:pPr>
                      <a:r>
                        <a:rPr lang="fr-FR" sz="1200" b="1" i="0" u="none" strike="noStrike" cap="none" dirty="0">
                          <a:solidFill>
                            <a:schemeClr val="dk1"/>
                          </a:solidFill>
                          <a:latin typeface="Calibri"/>
                          <a:ea typeface="Calibri"/>
                          <a:cs typeface="Calibri"/>
                          <a:sym typeface="Calibri"/>
                        </a:rPr>
                        <a:t>Titre du poste| Ville</a:t>
                      </a:r>
                    </a:p>
                    <a:p>
                      <a:pPr marL="0" marR="0" lvl="0" indent="0" algn="l" rtl="0">
                        <a:lnSpc>
                          <a:spcPct val="100000"/>
                        </a:lnSpc>
                        <a:spcBef>
                          <a:spcPts val="0"/>
                        </a:spcBef>
                        <a:spcAft>
                          <a:spcPts val="0"/>
                        </a:spcAft>
                        <a:buClr>
                          <a:srgbClr val="00B050"/>
                        </a:buClr>
                        <a:buSzPts val="1200"/>
                        <a:buFont typeface="Courier New"/>
                        <a:buNone/>
                      </a:pPr>
                      <a:r>
                        <a:rPr lang="fr-FR" sz="1200" b="0" i="0" u="none" strike="noStrike" cap="none" dirty="0">
                          <a:solidFill>
                            <a:schemeClr val="dk1"/>
                          </a:solidFill>
                          <a:latin typeface="Calibri"/>
                          <a:ea typeface="Calibri"/>
                          <a:cs typeface="Calibri"/>
                          <a:sym typeface="Calibri"/>
                        </a:rPr>
                        <a:t>Nom de la société</a:t>
                      </a:r>
                      <a:endParaRPr lang="fr-FR" sz="1200" b="1" i="0" u="none" strike="noStrike" cap="none" dirty="0">
                        <a:solidFill>
                          <a:schemeClr val="dk1"/>
                        </a:solidFill>
                        <a:latin typeface="Calibri"/>
                        <a:ea typeface="Calibri"/>
                        <a:cs typeface="Calibri"/>
                        <a:sym typeface="Calibri"/>
                      </a:endParaRPr>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12700" marR="0" lvl="0" indent="0" algn="l" rtl="0">
                        <a:lnSpc>
                          <a:spcPct val="150000"/>
                        </a:lnSpc>
                        <a:spcBef>
                          <a:spcPts val="0"/>
                        </a:spcBef>
                        <a:spcAft>
                          <a:spcPts val="0"/>
                        </a:spcAft>
                        <a:buClr>
                          <a:schemeClr val="dk1"/>
                        </a:buClr>
                        <a:buSzPts val="1200"/>
                        <a:buFont typeface="Calibri"/>
                        <a:buNone/>
                      </a:pPr>
                      <a:r>
                        <a:rPr lang="fr" sz="1200" b="0" i="0" u="none" strike="noStrike" cap="none">
                          <a:solidFill>
                            <a:schemeClr val="dk1"/>
                          </a:solidFill>
                          <a:latin typeface="Calibri"/>
                          <a:ea typeface="Calibri"/>
                          <a:cs typeface="Calibri"/>
                          <a:sym typeface="Calibri"/>
                        </a:rPr>
                        <a:t>2015-2016</a:t>
                      </a:r>
                      <a:endParaRPr sz="1500"/>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4"/>
                  </a:ext>
                </a:extLst>
              </a:tr>
              <a:tr h="583500">
                <a:tc>
                  <a:txBody>
                    <a:bodyPr/>
                    <a:lstStyle/>
                    <a:p>
                      <a:pPr marL="0" marR="0" lvl="0" indent="0" algn="l" rtl="0">
                        <a:spcBef>
                          <a:spcPts val="0"/>
                        </a:spcBef>
                        <a:spcAft>
                          <a:spcPts val="0"/>
                        </a:spcAft>
                        <a:buNone/>
                      </a:pPr>
                      <a:r>
                        <a:rPr lang="fr" sz="1200" b="0" i="0" u="none" strike="noStrike" cap="none">
                          <a:solidFill>
                            <a:schemeClr val="dk1"/>
                          </a:solidFill>
                          <a:latin typeface="Calibri"/>
                          <a:ea typeface="Calibri"/>
                          <a:cs typeface="Calibri"/>
                          <a:sym typeface="Calibri"/>
                        </a:rPr>
                        <a:t>Lorem ipsum dolor sit amet, consectetur adipiscing elit. Morbi tristique sapien nec nulla rutrum imperdiet. </a:t>
                      </a:r>
                      <a:endParaRPr sz="1500"/>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12700" marR="0" lvl="0" indent="0" algn="l" rtl="0">
                        <a:lnSpc>
                          <a:spcPct val="100000"/>
                        </a:lnSpc>
                        <a:spcBef>
                          <a:spcPts val="0"/>
                        </a:spcBef>
                        <a:spcAft>
                          <a:spcPts val="0"/>
                        </a:spcAft>
                        <a:buClr>
                          <a:schemeClr val="dk1"/>
                        </a:buClr>
                        <a:buSzPts val="1200"/>
                        <a:buFont typeface="Calibri"/>
                        <a:buNone/>
                      </a:pPr>
                      <a:endParaRPr sz="1200" b="0" i="0" u="none" strike="noStrike" cap="none" dirty="0">
                        <a:solidFill>
                          <a:schemeClr val="dk1"/>
                        </a:solidFill>
                        <a:latin typeface="Calibri"/>
                        <a:ea typeface="Calibri"/>
                        <a:cs typeface="Calibri"/>
                        <a:sym typeface="Calibri"/>
                      </a:endParaRPr>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graphicFrame>
        <p:nvGraphicFramePr>
          <p:cNvPr id="141" name="Google Shape;141;p25"/>
          <p:cNvGraphicFramePr/>
          <p:nvPr>
            <p:extLst>
              <p:ext uri="{D42A27DB-BD31-4B8C-83A1-F6EECF244321}">
                <p14:modId xmlns:p14="http://schemas.microsoft.com/office/powerpoint/2010/main" val="2781458096"/>
              </p:ext>
            </p:extLst>
          </p:nvPr>
        </p:nvGraphicFramePr>
        <p:xfrm>
          <a:off x="2906430" y="6350027"/>
          <a:ext cx="4596475" cy="3567144"/>
        </p:xfrm>
        <a:graphic>
          <a:graphicData uri="http://schemas.openxmlformats.org/drawingml/2006/table">
            <a:tbl>
              <a:tblPr firstRow="1" bandRow="1">
                <a:noFill/>
                <a:tableStyleId>{600F72D7-570D-4E7C-8214-C616F9B69F87}</a:tableStyleId>
              </a:tblPr>
              <a:tblGrid>
                <a:gridCol w="3824125">
                  <a:extLst>
                    <a:ext uri="{9D8B030D-6E8A-4147-A177-3AD203B41FA5}">
                      <a16:colId xmlns:a16="http://schemas.microsoft.com/office/drawing/2014/main" val="20000"/>
                    </a:ext>
                  </a:extLst>
                </a:gridCol>
                <a:gridCol w="772350">
                  <a:extLst>
                    <a:ext uri="{9D8B030D-6E8A-4147-A177-3AD203B41FA5}">
                      <a16:colId xmlns:a16="http://schemas.microsoft.com/office/drawing/2014/main" val="20001"/>
                    </a:ext>
                  </a:extLst>
                </a:gridCol>
              </a:tblGrid>
              <a:tr h="348900">
                <a:tc>
                  <a:txBody>
                    <a:bodyPr/>
                    <a:lstStyle/>
                    <a:p>
                      <a:pPr marL="0" marR="0" lvl="0" indent="0" algn="l" rtl="0">
                        <a:lnSpc>
                          <a:spcPct val="100000"/>
                        </a:lnSpc>
                        <a:spcBef>
                          <a:spcPts val="0"/>
                        </a:spcBef>
                        <a:spcAft>
                          <a:spcPts val="0"/>
                        </a:spcAft>
                        <a:buClr>
                          <a:srgbClr val="00B050"/>
                        </a:buClr>
                        <a:buSzPts val="1200"/>
                        <a:buFont typeface="Courier New"/>
                        <a:buNone/>
                      </a:pPr>
                      <a:r>
                        <a:rPr lang="fr-FR" sz="1200" b="1" i="0" u="none" strike="noStrike" cap="none" dirty="0">
                          <a:solidFill>
                            <a:schemeClr val="dk1"/>
                          </a:solidFill>
                          <a:latin typeface="Calibri"/>
                          <a:ea typeface="Calibri"/>
                          <a:cs typeface="Calibri"/>
                          <a:sym typeface="Calibri"/>
                        </a:rPr>
                        <a:t>Nom de l’Université | Ville</a:t>
                      </a:r>
                      <a:endParaRPr sz="1200" b="1" i="0" u="none" strike="noStrike" cap="none" dirty="0">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rgbClr val="00B050"/>
                        </a:buClr>
                        <a:buSzPts val="1200"/>
                        <a:buFont typeface="Courier New"/>
                        <a:buNone/>
                      </a:pPr>
                      <a:r>
                        <a:rPr lang="fr" sz="1200" b="0" i="0" u="none" strike="noStrike" cap="none" dirty="0">
                          <a:solidFill>
                            <a:schemeClr val="dk1"/>
                          </a:solidFill>
                          <a:latin typeface="Calibri"/>
                          <a:ea typeface="Calibri"/>
                          <a:cs typeface="Calibri"/>
                          <a:sym typeface="Calibri"/>
                        </a:rPr>
                        <a:t>Diplôme</a:t>
                      </a:r>
                      <a:endParaRPr sz="1200" b="1" i="0" u="none" strike="noStrike" cap="none" dirty="0">
                        <a:solidFill>
                          <a:schemeClr val="dk1"/>
                        </a:solidFill>
                        <a:latin typeface="Calibri"/>
                        <a:ea typeface="Calibri"/>
                        <a:cs typeface="Calibri"/>
                        <a:sym typeface="Calibri"/>
                      </a:endParaRPr>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12700" marR="0" lvl="0" indent="0" algn="ctr" rtl="0">
                        <a:lnSpc>
                          <a:spcPct val="150000"/>
                        </a:lnSpc>
                        <a:spcBef>
                          <a:spcPts val="0"/>
                        </a:spcBef>
                        <a:spcAft>
                          <a:spcPts val="0"/>
                        </a:spcAft>
                        <a:buClr>
                          <a:schemeClr val="dk1"/>
                        </a:buClr>
                        <a:buSzPts val="1200"/>
                        <a:buFont typeface="Calibri"/>
                        <a:buNone/>
                      </a:pPr>
                      <a:r>
                        <a:rPr lang="fr" sz="1200" b="0" i="0" u="none" strike="noStrike" cap="none">
                          <a:solidFill>
                            <a:schemeClr val="dk1"/>
                          </a:solidFill>
                          <a:latin typeface="Calibri"/>
                          <a:ea typeface="Calibri"/>
                          <a:cs typeface="Calibri"/>
                          <a:sym typeface="Calibri"/>
                        </a:rPr>
                        <a:t>2014-2015</a:t>
                      </a:r>
                      <a:endParaRPr sz="1500"/>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323650">
                <a:tc gridSpan="2">
                  <a:txBody>
                    <a:bodyPr/>
                    <a:lstStyle/>
                    <a:p>
                      <a:pPr marL="0" marR="0" lvl="0" indent="0" algn="l" rtl="0">
                        <a:spcBef>
                          <a:spcPts val="0"/>
                        </a:spcBef>
                        <a:spcAft>
                          <a:spcPts val="0"/>
                        </a:spcAft>
                        <a:buNone/>
                      </a:pPr>
                      <a:r>
                        <a:rPr lang="fr" sz="1200" b="0" i="0" u="none" strike="noStrike" cap="none">
                          <a:solidFill>
                            <a:schemeClr val="dk1"/>
                          </a:solidFill>
                          <a:latin typeface="Calibri"/>
                          <a:ea typeface="Calibri"/>
                          <a:cs typeface="Calibri"/>
                          <a:sym typeface="Calibri"/>
                        </a:rPr>
                        <a:t>Lorem ipsum dolor sit amet, consectetur adipiscing elit. </a:t>
                      </a:r>
                      <a:endParaRPr sz="1500"/>
                    </a:p>
                    <a:p>
                      <a:pPr marL="0" marR="0" lvl="0" indent="0" algn="l" rtl="0">
                        <a:spcBef>
                          <a:spcPts val="0"/>
                        </a:spcBef>
                        <a:spcAft>
                          <a:spcPts val="0"/>
                        </a:spcAft>
                        <a:buNone/>
                      </a:pPr>
                      <a:r>
                        <a:rPr lang="fr" sz="1200" b="0" i="0" u="none" strike="noStrike" cap="none">
                          <a:solidFill>
                            <a:schemeClr val="dk1"/>
                          </a:solidFill>
                          <a:latin typeface="Calibri"/>
                          <a:ea typeface="Calibri"/>
                          <a:cs typeface="Calibri"/>
                          <a:sym typeface="Calibri"/>
                        </a:rPr>
                        <a:t>Morbi tristique sapien nec nulla rutrum imperdiet. </a:t>
                      </a:r>
                      <a:endParaRPr sz="1500"/>
                    </a:p>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hMerge="1">
                  <a:txBody>
                    <a:bodyPr/>
                    <a:lstStyle/>
                    <a:p>
                      <a:endParaRPr lang="fr-FR"/>
                    </a:p>
                  </a:txBody>
                  <a:tcPr/>
                </a:tc>
                <a:extLst>
                  <a:ext uri="{0D108BD9-81ED-4DB2-BD59-A6C34878D82A}">
                    <a16:rowId xmlns:a16="http://schemas.microsoft.com/office/drawing/2014/main" val="10001"/>
                  </a:ext>
                </a:extLst>
              </a:tr>
              <a:tr h="348900">
                <a:tc>
                  <a:txBody>
                    <a:bodyPr/>
                    <a:lstStyle/>
                    <a:p>
                      <a:pPr marL="0" marR="0" lvl="0" indent="0" algn="l" rtl="0">
                        <a:lnSpc>
                          <a:spcPct val="100000"/>
                        </a:lnSpc>
                        <a:spcBef>
                          <a:spcPts val="0"/>
                        </a:spcBef>
                        <a:spcAft>
                          <a:spcPts val="0"/>
                        </a:spcAft>
                        <a:buClr>
                          <a:srgbClr val="00B050"/>
                        </a:buClr>
                        <a:buSzPts val="1200"/>
                        <a:buFont typeface="Courier New"/>
                        <a:buNone/>
                      </a:pPr>
                      <a:r>
                        <a:rPr lang="fr-FR" sz="1200" b="1" i="0" u="none" strike="noStrike" cap="none" dirty="0">
                          <a:solidFill>
                            <a:schemeClr val="dk1"/>
                          </a:solidFill>
                          <a:latin typeface="Calibri"/>
                          <a:ea typeface="Calibri"/>
                          <a:cs typeface="Calibri"/>
                          <a:sym typeface="Calibri"/>
                        </a:rPr>
                        <a:t>Nom de l’Université | Ville</a:t>
                      </a:r>
                    </a:p>
                    <a:p>
                      <a:pPr marL="0" marR="0" lvl="0" indent="0" algn="l" rtl="0">
                        <a:lnSpc>
                          <a:spcPct val="100000"/>
                        </a:lnSpc>
                        <a:spcBef>
                          <a:spcPts val="0"/>
                        </a:spcBef>
                        <a:spcAft>
                          <a:spcPts val="0"/>
                        </a:spcAft>
                        <a:buClr>
                          <a:srgbClr val="00B050"/>
                        </a:buClr>
                        <a:buSzPts val="1200"/>
                        <a:buFont typeface="Courier New"/>
                        <a:buNone/>
                      </a:pPr>
                      <a:r>
                        <a:rPr lang="fr-FR" sz="1200" b="0" i="0" u="none" strike="noStrike" cap="none" dirty="0">
                          <a:solidFill>
                            <a:schemeClr val="dk1"/>
                          </a:solidFill>
                          <a:latin typeface="Calibri"/>
                          <a:ea typeface="Calibri"/>
                          <a:cs typeface="Calibri"/>
                          <a:sym typeface="Calibri"/>
                        </a:rPr>
                        <a:t>Diplôme</a:t>
                      </a:r>
                      <a:endParaRPr lang="fr-FR" sz="1200" b="1" i="0" u="none" strike="noStrike" cap="none" dirty="0">
                        <a:solidFill>
                          <a:schemeClr val="dk1"/>
                        </a:solidFill>
                        <a:latin typeface="Calibri"/>
                        <a:ea typeface="Calibri"/>
                        <a:cs typeface="Calibri"/>
                        <a:sym typeface="Calibri"/>
                      </a:endParaRPr>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12700" marR="0" lvl="0" indent="0" algn="ctr" rtl="0">
                        <a:lnSpc>
                          <a:spcPct val="150000"/>
                        </a:lnSpc>
                        <a:spcBef>
                          <a:spcPts val="0"/>
                        </a:spcBef>
                        <a:spcAft>
                          <a:spcPts val="0"/>
                        </a:spcAft>
                        <a:buClr>
                          <a:schemeClr val="dk1"/>
                        </a:buClr>
                        <a:buSzPts val="1200"/>
                        <a:buFont typeface="Calibri"/>
                        <a:buNone/>
                      </a:pPr>
                      <a:r>
                        <a:rPr lang="fr" sz="1200" b="0" i="0" u="none" strike="noStrike" cap="none">
                          <a:solidFill>
                            <a:schemeClr val="dk1"/>
                          </a:solidFill>
                          <a:latin typeface="Calibri"/>
                          <a:ea typeface="Calibri"/>
                          <a:cs typeface="Calibri"/>
                          <a:sym typeface="Calibri"/>
                        </a:rPr>
                        <a:t>2015-2016</a:t>
                      </a:r>
                      <a:endParaRPr sz="1500"/>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2"/>
                  </a:ext>
                </a:extLst>
              </a:tr>
              <a:tr h="323650">
                <a:tc>
                  <a:txBody>
                    <a:bodyPr/>
                    <a:lstStyle/>
                    <a:p>
                      <a:pPr marL="0" marR="0" lvl="0" indent="0" algn="l" rtl="0">
                        <a:spcBef>
                          <a:spcPts val="0"/>
                        </a:spcBef>
                        <a:spcAft>
                          <a:spcPts val="0"/>
                        </a:spcAft>
                        <a:buNone/>
                      </a:pPr>
                      <a:r>
                        <a:rPr lang="fr" sz="1200" b="0" i="0" u="none" strike="noStrike" cap="none">
                          <a:solidFill>
                            <a:schemeClr val="dk1"/>
                          </a:solidFill>
                          <a:latin typeface="Calibri"/>
                          <a:ea typeface="Calibri"/>
                          <a:cs typeface="Calibri"/>
                          <a:sym typeface="Calibri"/>
                        </a:rPr>
                        <a:t>Lorem ipsum dolor sit amet, consectetur adipiscing elit. Morbi tristique sapien nec nulla rutrum. </a:t>
                      </a:r>
                      <a:endParaRPr sz="1500"/>
                    </a:p>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12700" marR="0" lvl="0" indent="0" algn="l" rtl="0">
                        <a:lnSpc>
                          <a:spcPct val="100000"/>
                        </a:lnSpc>
                        <a:spcBef>
                          <a:spcPts val="0"/>
                        </a:spcBef>
                        <a:spcAft>
                          <a:spcPts val="0"/>
                        </a:spcAft>
                        <a:buClr>
                          <a:schemeClr val="dk1"/>
                        </a:buClr>
                        <a:buSzPts val="1200"/>
                        <a:buFont typeface="Calibri"/>
                        <a:buNone/>
                      </a:pPr>
                      <a:endParaRPr sz="1200" b="0" i="0" u="none" strike="noStrike" cap="none">
                        <a:solidFill>
                          <a:schemeClr val="dk1"/>
                        </a:solidFill>
                        <a:latin typeface="Calibri"/>
                        <a:ea typeface="Calibri"/>
                        <a:cs typeface="Calibri"/>
                        <a:sym typeface="Calibri"/>
                      </a:endParaRPr>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r h="348900">
                <a:tc>
                  <a:txBody>
                    <a:bodyPr/>
                    <a:lstStyle/>
                    <a:p>
                      <a:pPr marL="0" marR="0" lvl="0" indent="0" algn="l" rtl="0">
                        <a:lnSpc>
                          <a:spcPct val="100000"/>
                        </a:lnSpc>
                        <a:spcBef>
                          <a:spcPts val="0"/>
                        </a:spcBef>
                        <a:spcAft>
                          <a:spcPts val="0"/>
                        </a:spcAft>
                        <a:buClr>
                          <a:srgbClr val="00B050"/>
                        </a:buClr>
                        <a:buSzPts val="1200"/>
                        <a:buFont typeface="Courier New"/>
                        <a:buNone/>
                      </a:pPr>
                      <a:r>
                        <a:rPr lang="fr-FR" sz="1200" b="1" i="0" u="none" strike="noStrike" cap="none" dirty="0">
                          <a:solidFill>
                            <a:schemeClr val="dk1"/>
                          </a:solidFill>
                          <a:latin typeface="Calibri"/>
                          <a:ea typeface="Calibri"/>
                          <a:cs typeface="Calibri"/>
                          <a:sym typeface="Calibri"/>
                        </a:rPr>
                        <a:t>Nom de l’Université | Ville</a:t>
                      </a:r>
                    </a:p>
                    <a:p>
                      <a:pPr marL="0" marR="0" lvl="0" indent="0" algn="l" rtl="0">
                        <a:lnSpc>
                          <a:spcPct val="100000"/>
                        </a:lnSpc>
                        <a:spcBef>
                          <a:spcPts val="0"/>
                        </a:spcBef>
                        <a:spcAft>
                          <a:spcPts val="0"/>
                        </a:spcAft>
                        <a:buClr>
                          <a:srgbClr val="00B050"/>
                        </a:buClr>
                        <a:buSzPts val="1200"/>
                        <a:buFont typeface="Courier New"/>
                        <a:buNone/>
                      </a:pPr>
                      <a:r>
                        <a:rPr lang="fr-FR" sz="1200" b="0" i="0" u="none" strike="noStrike" cap="none" dirty="0">
                          <a:solidFill>
                            <a:schemeClr val="dk1"/>
                          </a:solidFill>
                          <a:latin typeface="Calibri"/>
                          <a:ea typeface="Calibri"/>
                          <a:cs typeface="Calibri"/>
                          <a:sym typeface="Calibri"/>
                        </a:rPr>
                        <a:t>Diplôme</a:t>
                      </a:r>
                      <a:endParaRPr lang="fr-FR" sz="1200" b="1" i="0" u="none" strike="noStrike" cap="none" dirty="0">
                        <a:solidFill>
                          <a:schemeClr val="dk1"/>
                        </a:solidFill>
                        <a:latin typeface="Calibri"/>
                        <a:ea typeface="Calibri"/>
                        <a:cs typeface="Calibri"/>
                        <a:sym typeface="Calibri"/>
                      </a:endParaRPr>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12700" marR="0" lvl="0" indent="0" algn="ctr" rtl="0">
                        <a:lnSpc>
                          <a:spcPct val="150000"/>
                        </a:lnSpc>
                        <a:spcBef>
                          <a:spcPts val="0"/>
                        </a:spcBef>
                        <a:spcAft>
                          <a:spcPts val="0"/>
                        </a:spcAft>
                        <a:buClr>
                          <a:schemeClr val="dk1"/>
                        </a:buClr>
                        <a:buSzPts val="1200"/>
                        <a:buFont typeface="Calibri"/>
                        <a:buNone/>
                      </a:pPr>
                      <a:r>
                        <a:rPr lang="fr" sz="1200" b="0" i="0" u="none" strike="noStrike" cap="none">
                          <a:solidFill>
                            <a:schemeClr val="dk1"/>
                          </a:solidFill>
                          <a:latin typeface="Calibri"/>
                          <a:ea typeface="Calibri"/>
                          <a:cs typeface="Calibri"/>
                          <a:sym typeface="Calibri"/>
                        </a:rPr>
                        <a:t>2015-2016</a:t>
                      </a:r>
                      <a:endParaRPr sz="1500"/>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4"/>
                  </a:ext>
                </a:extLst>
              </a:tr>
              <a:tr h="458275">
                <a:tc>
                  <a:txBody>
                    <a:bodyPr/>
                    <a:lstStyle/>
                    <a:p>
                      <a:pPr marL="0" marR="0" lvl="0" indent="0" algn="l" rtl="0">
                        <a:spcBef>
                          <a:spcPts val="0"/>
                        </a:spcBef>
                        <a:spcAft>
                          <a:spcPts val="0"/>
                        </a:spcAft>
                        <a:buNone/>
                      </a:pPr>
                      <a:r>
                        <a:rPr lang="fr" sz="1200" b="0" i="0" u="none" strike="noStrike" cap="none">
                          <a:solidFill>
                            <a:schemeClr val="dk1"/>
                          </a:solidFill>
                          <a:latin typeface="Calibri"/>
                          <a:ea typeface="Calibri"/>
                          <a:cs typeface="Calibri"/>
                          <a:sym typeface="Calibri"/>
                        </a:rPr>
                        <a:t>Lorem ipsum dolor sit amet, consectetur adipiscing elit. Morbi tristique sapien nec nulla rutrum.</a:t>
                      </a:r>
                      <a:endParaRPr sz="1500"/>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12700" marR="0" lvl="0" indent="0" algn="l" rtl="0">
                        <a:lnSpc>
                          <a:spcPct val="100000"/>
                        </a:lnSpc>
                        <a:spcBef>
                          <a:spcPts val="0"/>
                        </a:spcBef>
                        <a:spcAft>
                          <a:spcPts val="0"/>
                        </a:spcAft>
                        <a:buClr>
                          <a:schemeClr val="dk1"/>
                        </a:buClr>
                        <a:buSzPts val="1200"/>
                        <a:buFont typeface="Calibri"/>
                        <a:buNone/>
                      </a:pPr>
                      <a:endParaRPr sz="1200" b="0" i="0" u="none" strike="noStrike" cap="none" dirty="0">
                        <a:solidFill>
                          <a:schemeClr val="dk1"/>
                        </a:solidFill>
                        <a:latin typeface="Calibri"/>
                        <a:ea typeface="Calibri"/>
                        <a:cs typeface="Calibri"/>
                        <a:sym typeface="Calibri"/>
                      </a:endParaRPr>
                    </a:p>
                  </a:txBody>
                  <a:tcPr marL="95050" marR="95050" marT="45425" marB="454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
        <p:nvSpPr>
          <p:cNvPr id="142" name="Google Shape;142;p25"/>
          <p:cNvSpPr/>
          <p:nvPr/>
        </p:nvSpPr>
        <p:spPr>
          <a:xfrm>
            <a:off x="2812635" y="1740866"/>
            <a:ext cx="53100" cy="7992600"/>
          </a:xfrm>
          <a:prstGeom prst="rect">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43" name="Google Shape;143;p25"/>
          <p:cNvSpPr/>
          <p:nvPr/>
        </p:nvSpPr>
        <p:spPr>
          <a:xfrm>
            <a:off x="2787872" y="2172847"/>
            <a:ext cx="100800" cy="96300"/>
          </a:xfrm>
          <a:prstGeom prst="ellipse">
            <a:avLst/>
          </a:prstGeom>
          <a:solidFill>
            <a:schemeClr val="lt1"/>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44" name="Google Shape;144;p25"/>
          <p:cNvSpPr/>
          <p:nvPr/>
        </p:nvSpPr>
        <p:spPr>
          <a:xfrm>
            <a:off x="2787635" y="3555659"/>
            <a:ext cx="100800" cy="96300"/>
          </a:xfrm>
          <a:prstGeom prst="ellipse">
            <a:avLst/>
          </a:prstGeom>
          <a:solidFill>
            <a:schemeClr val="lt1"/>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45" name="Google Shape;145;p25"/>
          <p:cNvSpPr/>
          <p:nvPr/>
        </p:nvSpPr>
        <p:spPr>
          <a:xfrm>
            <a:off x="2789735" y="4769231"/>
            <a:ext cx="100800" cy="96300"/>
          </a:xfrm>
          <a:prstGeom prst="ellipse">
            <a:avLst/>
          </a:prstGeom>
          <a:solidFill>
            <a:schemeClr val="lt1"/>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46" name="Google Shape;146;p25"/>
          <p:cNvSpPr/>
          <p:nvPr/>
        </p:nvSpPr>
        <p:spPr>
          <a:xfrm>
            <a:off x="2787872" y="6441828"/>
            <a:ext cx="100800" cy="96300"/>
          </a:xfrm>
          <a:prstGeom prst="ellipse">
            <a:avLst/>
          </a:prstGeom>
          <a:solidFill>
            <a:schemeClr val="lt1"/>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47" name="Google Shape;147;p25"/>
          <p:cNvSpPr/>
          <p:nvPr/>
        </p:nvSpPr>
        <p:spPr>
          <a:xfrm>
            <a:off x="2787635" y="7659689"/>
            <a:ext cx="100800" cy="96300"/>
          </a:xfrm>
          <a:prstGeom prst="ellipse">
            <a:avLst/>
          </a:prstGeom>
          <a:solidFill>
            <a:schemeClr val="lt1"/>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48" name="Google Shape;148;p25"/>
          <p:cNvSpPr/>
          <p:nvPr/>
        </p:nvSpPr>
        <p:spPr>
          <a:xfrm>
            <a:off x="2789735" y="8877550"/>
            <a:ext cx="100800" cy="96300"/>
          </a:xfrm>
          <a:prstGeom prst="ellipse">
            <a:avLst/>
          </a:prstGeom>
          <a:solidFill>
            <a:schemeClr val="lt1"/>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52" name="Google Shape;152;p25"/>
          <p:cNvSpPr/>
          <p:nvPr/>
        </p:nvSpPr>
        <p:spPr>
          <a:xfrm>
            <a:off x="3411324" y="544863"/>
            <a:ext cx="3091298" cy="518700"/>
          </a:xfrm>
          <a:prstGeom prst="rect">
            <a:avLst/>
          </a:prstGeom>
          <a:noFill/>
          <a:ln>
            <a:noFill/>
          </a:ln>
        </p:spPr>
        <p:txBody>
          <a:bodyPr spcFirstLastPara="1" wrap="square" lIns="99300" tIns="49650" rIns="99300" bIns="49650" anchor="t" anchorCtr="0">
            <a:noAutofit/>
          </a:bodyPr>
          <a:lstStyle/>
          <a:p>
            <a:pPr marL="0" marR="0" lvl="0" indent="0" algn="ctr" rtl="0">
              <a:spcBef>
                <a:spcPts val="0"/>
              </a:spcBef>
              <a:spcAft>
                <a:spcPts val="0"/>
              </a:spcAft>
              <a:buNone/>
            </a:pPr>
            <a:r>
              <a:rPr lang="fr" sz="2800" b="1" dirty="0" err="1">
                <a:solidFill>
                  <a:schemeClr val="lt1"/>
                </a:solidFill>
                <a:latin typeface="Calibri"/>
                <a:ea typeface="Calibri"/>
                <a:cs typeface="Calibri"/>
                <a:sym typeface="Calibri"/>
              </a:rPr>
              <a:t>Borice</a:t>
            </a:r>
            <a:r>
              <a:rPr lang="fr" sz="2800" b="1" dirty="0">
                <a:solidFill>
                  <a:schemeClr val="lt1"/>
                </a:solidFill>
                <a:latin typeface="Calibri"/>
                <a:ea typeface="Calibri"/>
                <a:cs typeface="Calibri"/>
                <a:sym typeface="Calibri"/>
              </a:rPr>
              <a:t> LEGRAND</a:t>
            </a:r>
            <a:endParaRPr sz="1500" dirty="0"/>
          </a:p>
        </p:txBody>
      </p:sp>
      <p:sp>
        <p:nvSpPr>
          <p:cNvPr id="153" name="Google Shape;153;p25"/>
          <p:cNvSpPr/>
          <p:nvPr/>
        </p:nvSpPr>
        <p:spPr>
          <a:xfrm>
            <a:off x="4148351" y="971292"/>
            <a:ext cx="1563791" cy="340500"/>
          </a:xfrm>
          <a:prstGeom prst="rect">
            <a:avLst/>
          </a:prstGeom>
          <a:noFill/>
          <a:ln>
            <a:noFill/>
          </a:ln>
        </p:spPr>
        <p:txBody>
          <a:bodyPr spcFirstLastPara="1" wrap="square" lIns="99300" tIns="49650" rIns="99300" bIns="49650" anchor="t" anchorCtr="0">
            <a:noAutofit/>
          </a:bodyPr>
          <a:lstStyle/>
          <a:p>
            <a:pPr marL="0" marR="0" lvl="0" indent="0" algn="ctr" rtl="0">
              <a:spcBef>
                <a:spcPts val="0"/>
              </a:spcBef>
              <a:spcAft>
                <a:spcPts val="0"/>
              </a:spcAft>
              <a:buNone/>
            </a:pPr>
            <a:r>
              <a:rPr lang="fr" sz="1600" b="1" dirty="0">
                <a:solidFill>
                  <a:schemeClr val="lt1"/>
                </a:solidFill>
                <a:latin typeface="Calibri"/>
                <a:ea typeface="Calibri"/>
                <a:cs typeface="Calibri"/>
                <a:sym typeface="Calibri"/>
              </a:rPr>
              <a:t>Titre du poste</a:t>
            </a:r>
            <a:endParaRPr sz="1500" dirty="0"/>
          </a:p>
        </p:txBody>
      </p:sp>
      <p:sp>
        <p:nvSpPr>
          <p:cNvPr id="154" name="Google Shape;154;p25"/>
          <p:cNvSpPr txBox="1"/>
          <p:nvPr/>
        </p:nvSpPr>
        <p:spPr>
          <a:xfrm>
            <a:off x="111123" y="2112410"/>
            <a:ext cx="1088700" cy="324300"/>
          </a:xfrm>
          <a:prstGeom prst="rect">
            <a:avLst/>
          </a:prstGeom>
          <a:noFill/>
          <a:ln>
            <a:noFill/>
          </a:ln>
        </p:spPr>
        <p:txBody>
          <a:bodyPr spcFirstLastPara="1" wrap="square" lIns="99300" tIns="49650" rIns="99300" bIns="49650" anchor="t" anchorCtr="0">
            <a:noAutofit/>
          </a:bodyPr>
          <a:lstStyle/>
          <a:p>
            <a:pPr marL="0" marR="0" lvl="0" indent="0" algn="l" rtl="0">
              <a:spcBef>
                <a:spcPts val="0"/>
              </a:spcBef>
              <a:spcAft>
                <a:spcPts val="0"/>
              </a:spcAft>
              <a:buNone/>
            </a:pPr>
            <a:r>
              <a:rPr lang="fr" sz="1500" b="1" dirty="0">
                <a:solidFill>
                  <a:srgbClr val="991114"/>
                </a:solidFill>
                <a:latin typeface="Calibri"/>
                <a:ea typeface="Calibri"/>
                <a:cs typeface="Calibri"/>
                <a:sym typeface="Calibri"/>
              </a:rPr>
              <a:t>CONTACT</a:t>
            </a:r>
            <a:endParaRPr sz="1500" b="1" dirty="0">
              <a:solidFill>
                <a:srgbClr val="991114"/>
              </a:solidFill>
              <a:latin typeface="Calibri"/>
              <a:ea typeface="Calibri"/>
              <a:cs typeface="Calibri"/>
              <a:sym typeface="Calibri"/>
            </a:endParaRPr>
          </a:p>
        </p:txBody>
      </p:sp>
      <p:sp>
        <p:nvSpPr>
          <p:cNvPr id="155" name="Google Shape;155;p25"/>
          <p:cNvSpPr txBox="1"/>
          <p:nvPr/>
        </p:nvSpPr>
        <p:spPr>
          <a:xfrm>
            <a:off x="96070" y="3507884"/>
            <a:ext cx="1088700" cy="324300"/>
          </a:xfrm>
          <a:prstGeom prst="rect">
            <a:avLst/>
          </a:prstGeom>
          <a:noFill/>
          <a:ln>
            <a:noFill/>
          </a:ln>
        </p:spPr>
        <p:txBody>
          <a:bodyPr spcFirstLastPara="1" wrap="square" lIns="99300" tIns="49650" rIns="99300" bIns="49650" anchor="t" anchorCtr="0">
            <a:noAutofit/>
          </a:bodyPr>
          <a:lstStyle/>
          <a:p>
            <a:pPr marL="0" marR="0" lvl="0" indent="0" algn="l" rtl="0">
              <a:spcBef>
                <a:spcPts val="0"/>
              </a:spcBef>
              <a:spcAft>
                <a:spcPts val="0"/>
              </a:spcAft>
              <a:buNone/>
            </a:pPr>
            <a:r>
              <a:rPr lang="fr" sz="1500" b="1" dirty="0">
                <a:solidFill>
                  <a:srgbClr val="991114"/>
                </a:solidFill>
                <a:latin typeface="Calibri"/>
                <a:ea typeface="Calibri"/>
                <a:cs typeface="Calibri"/>
                <a:sym typeface="Calibri"/>
              </a:rPr>
              <a:t>PROFIL</a:t>
            </a:r>
            <a:endParaRPr sz="1500" b="1" dirty="0">
              <a:solidFill>
                <a:srgbClr val="991114"/>
              </a:solidFill>
              <a:latin typeface="Calibri"/>
              <a:ea typeface="Calibri"/>
              <a:cs typeface="Calibri"/>
              <a:sym typeface="Calibri"/>
            </a:endParaRPr>
          </a:p>
        </p:txBody>
      </p:sp>
      <p:sp>
        <p:nvSpPr>
          <p:cNvPr id="156" name="Google Shape;156;p25"/>
          <p:cNvSpPr txBox="1"/>
          <p:nvPr/>
        </p:nvSpPr>
        <p:spPr>
          <a:xfrm>
            <a:off x="103101" y="5829753"/>
            <a:ext cx="1410600" cy="324300"/>
          </a:xfrm>
          <a:prstGeom prst="rect">
            <a:avLst/>
          </a:prstGeom>
          <a:noFill/>
          <a:ln>
            <a:noFill/>
          </a:ln>
        </p:spPr>
        <p:txBody>
          <a:bodyPr spcFirstLastPara="1" wrap="square" lIns="99300" tIns="49650" rIns="99300" bIns="49650" anchor="t" anchorCtr="0">
            <a:noAutofit/>
          </a:bodyPr>
          <a:lstStyle/>
          <a:p>
            <a:pPr marL="0" marR="0" lvl="0" indent="0" algn="l" rtl="0">
              <a:spcBef>
                <a:spcPts val="0"/>
              </a:spcBef>
              <a:spcAft>
                <a:spcPts val="0"/>
              </a:spcAft>
              <a:buNone/>
            </a:pPr>
            <a:r>
              <a:rPr lang="fr" sz="1500" b="1" dirty="0">
                <a:solidFill>
                  <a:srgbClr val="991114"/>
                </a:solidFill>
                <a:latin typeface="Calibri"/>
                <a:ea typeface="Calibri"/>
                <a:cs typeface="Calibri"/>
                <a:sym typeface="Calibri"/>
              </a:rPr>
              <a:t>LANGUES</a:t>
            </a:r>
            <a:endParaRPr sz="1500" b="1" dirty="0">
              <a:solidFill>
                <a:srgbClr val="991114"/>
              </a:solidFill>
              <a:latin typeface="Calibri"/>
              <a:ea typeface="Calibri"/>
              <a:cs typeface="Calibri"/>
              <a:sym typeface="Calibri"/>
            </a:endParaRPr>
          </a:p>
        </p:txBody>
      </p:sp>
      <p:sp>
        <p:nvSpPr>
          <p:cNvPr id="157" name="Google Shape;157;p25"/>
          <p:cNvSpPr txBox="1"/>
          <p:nvPr/>
        </p:nvSpPr>
        <p:spPr>
          <a:xfrm>
            <a:off x="96070" y="6934234"/>
            <a:ext cx="1088700" cy="324300"/>
          </a:xfrm>
          <a:prstGeom prst="rect">
            <a:avLst/>
          </a:prstGeom>
          <a:noFill/>
          <a:ln>
            <a:noFill/>
          </a:ln>
        </p:spPr>
        <p:txBody>
          <a:bodyPr spcFirstLastPara="1" wrap="square" lIns="99300" tIns="49650" rIns="99300" bIns="49650" anchor="t" anchorCtr="0">
            <a:noAutofit/>
          </a:bodyPr>
          <a:lstStyle/>
          <a:p>
            <a:pPr marL="0" marR="0" lvl="0" indent="0" algn="l" rtl="0">
              <a:spcBef>
                <a:spcPts val="0"/>
              </a:spcBef>
              <a:spcAft>
                <a:spcPts val="0"/>
              </a:spcAft>
              <a:buNone/>
            </a:pPr>
            <a:r>
              <a:rPr lang="fr" sz="1500" b="1">
                <a:solidFill>
                  <a:srgbClr val="991114"/>
                </a:solidFill>
                <a:latin typeface="Calibri"/>
                <a:ea typeface="Calibri"/>
                <a:cs typeface="Calibri"/>
                <a:sym typeface="Calibri"/>
              </a:rPr>
              <a:t>SKILLS</a:t>
            </a:r>
            <a:endParaRPr sz="1500" b="1">
              <a:solidFill>
                <a:srgbClr val="991114"/>
              </a:solidFill>
              <a:latin typeface="Calibri"/>
              <a:ea typeface="Calibri"/>
              <a:cs typeface="Calibri"/>
              <a:sym typeface="Calibri"/>
            </a:endParaRPr>
          </a:p>
        </p:txBody>
      </p:sp>
      <p:sp>
        <p:nvSpPr>
          <p:cNvPr id="158" name="Google Shape;158;p25"/>
          <p:cNvSpPr txBox="1"/>
          <p:nvPr/>
        </p:nvSpPr>
        <p:spPr>
          <a:xfrm>
            <a:off x="90052" y="8041511"/>
            <a:ext cx="1609500" cy="324300"/>
          </a:xfrm>
          <a:prstGeom prst="rect">
            <a:avLst/>
          </a:prstGeom>
          <a:noFill/>
          <a:ln>
            <a:noFill/>
          </a:ln>
        </p:spPr>
        <p:txBody>
          <a:bodyPr spcFirstLastPara="1" wrap="square" lIns="99300" tIns="49650" rIns="99300" bIns="49650" anchor="t" anchorCtr="0">
            <a:noAutofit/>
          </a:bodyPr>
          <a:lstStyle/>
          <a:p>
            <a:pPr marL="0" marR="0" lvl="0" indent="0" algn="l" rtl="0">
              <a:spcBef>
                <a:spcPts val="0"/>
              </a:spcBef>
              <a:spcAft>
                <a:spcPts val="0"/>
              </a:spcAft>
              <a:buNone/>
            </a:pPr>
            <a:r>
              <a:rPr lang="fr" sz="1500" b="1">
                <a:solidFill>
                  <a:srgbClr val="991114"/>
                </a:solidFill>
                <a:latin typeface="Calibri"/>
                <a:ea typeface="Calibri"/>
                <a:cs typeface="Calibri"/>
                <a:sym typeface="Calibri"/>
              </a:rPr>
              <a:t>PERSONNALITY</a:t>
            </a:r>
            <a:endParaRPr sz="1500" b="1">
              <a:solidFill>
                <a:srgbClr val="991114"/>
              </a:solidFill>
              <a:latin typeface="Calibri"/>
              <a:ea typeface="Calibri"/>
              <a:cs typeface="Calibri"/>
              <a:sym typeface="Calibri"/>
            </a:endParaRPr>
          </a:p>
        </p:txBody>
      </p:sp>
      <p:sp>
        <p:nvSpPr>
          <p:cNvPr id="159" name="Google Shape;159;p25"/>
          <p:cNvSpPr txBox="1"/>
          <p:nvPr/>
        </p:nvSpPr>
        <p:spPr>
          <a:xfrm>
            <a:off x="95794" y="9270145"/>
            <a:ext cx="1458900" cy="324300"/>
          </a:xfrm>
          <a:prstGeom prst="rect">
            <a:avLst/>
          </a:prstGeom>
          <a:noFill/>
          <a:ln>
            <a:noFill/>
          </a:ln>
        </p:spPr>
        <p:txBody>
          <a:bodyPr spcFirstLastPara="1" wrap="square" lIns="99300" tIns="49650" rIns="99300" bIns="49650" anchor="t" anchorCtr="0">
            <a:noAutofit/>
          </a:bodyPr>
          <a:lstStyle/>
          <a:p>
            <a:pPr marL="0" marR="0" lvl="0" indent="0" algn="l" rtl="0">
              <a:spcBef>
                <a:spcPts val="0"/>
              </a:spcBef>
              <a:spcAft>
                <a:spcPts val="0"/>
              </a:spcAft>
              <a:buNone/>
            </a:pPr>
            <a:r>
              <a:rPr lang="fr" sz="1500" b="1">
                <a:solidFill>
                  <a:srgbClr val="991114"/>
                </a:solidFill>
                <a:latin typeface="Calibri"/>
                <a:ea typeface="Calibri"/>
                <a:cs typeface="Calibri"/>
                <a:sym typeface="Calibri"/>
              </a:rPr>
              <a:t>HOBBIES</a:t>
            </a:r>
            <a:endParaRPr sz="1500" b="1">
              <a:solidFill>
                <a:srgbClr val="991114"/>
              </a:solidFill>
              <a:latin typeface="Calibri"/>
              <a:ea typeface="Calibri"/>
              <a:cs typeface="Calibri"/>
              <a:sym typeface="Calibri"/>
            </a:endParaRPr>
          </a:p>
        </p:txBody>
      </p:sp>
      <p:sp>
        <p:nvSpPr>
          <p:cNvPr id="160" name="Google Shape;160;p25"/>
          <p:cNvSpPr/>
          <p:nvPr/>
        </p:nvSpPr>
        <p:spPr>
          <a:xfrm>
            <a:off x="955393" y="3651999"/>
            <a:ext cx="1452600" cy="51300"/>
          </a:xfrm>
          <a:prstGeom prst="rect">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61" name="Google Shape;161;p25"/>
          <p:cNvSpPr/>
          <p:nvPr/>
        </p:nvSpPr>
        <p:spPr>
          <a:xfrm>
            <a:off x="1148699" y="2258196"/>
            <a:ext cx="1259400" cy="51300"/>
          </a:xfrm>
          <a:prstGeom prst="rect">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62" name="Google Shape;162;p25"/>
          <p:cNvSpPr/>
          <p:nvPr/>
        </p:nvSpPr>
        <p:spPr>
          <a:xfrm>
            <a:off x="1274699" y="5976843"/>
            <a:ext cx="1133400" cy="51300"/>
          </a:xfrm>
          <a:prstGeom prst="rect">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63" name="Google Shape;163;p25"/>
          <p:cNvSpPr/>
          <p:nvPr/>
        </p:nvSpPr>
        <p:spPr>
          <a:xfrm>
            <a:off x="793324" y="7084221"/>
            <a:ext cx="1609500" cy="51300"/>
          </a:xfrm>
          <a:prstGeom prst="rect">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64" name="Google Shape;164;p25"/>
          <p:cNvSpPr/>
          <p:nvPr/>
        </p:nvSpPr>
        <p:spPr>
          <a:xfrm>
            <a:off x="1513440" y="8178136"/>
            <a:ext cx="889500" cy="51300"/>
          </a:xfrm>
          <a:prstGeom prst="rect">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65" name="Google Shape;165;p25"/>
          <p:cNvSpPr/>
          <p:nvPr/>
        </p:nvSpPr>
        <p:spPr>
          <a:xfrm>
            <a:off x="1014301" y="9412852"/>
            <a:ext cx="1388700" cy="51300"/>
          </a:xfrm>
          <a:prstGeom prst="rect">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grpSp>
        <p:nvGrpSpPr>
          <p:cNvPr id="166" name="Google Shape;166;p25"/>
          <p:cNvGrpSpPr/>
          <p:nvPr/>
        </p:nvGrpSpPr>
        <p:grpSpPr>
          <a:xfrm>
            <a:off x="1494323" y="7404840"/>
            <a:ext cx="886363" cy="481410"/>
            <a:chOff x="1355518" y="7026131"/>
            <a:chExt cx="804030" cy="456789"/>
          </a:xfrm>
        </p:grpSpPr>
        <p:grpSp>
          <p:nvGrpSpPr>
            <p:cNvPr id="167" name="Google Shape;167;p25"/>
            <p:cNvGrpSpPr/>
            <p:nvPr/>
          </p:nvGrpSpPr>
          <p:grpSpPr>
            <a:xfrm>
              <a:off x="1355518" y="7373420"/>
              <a:ext cx="804030" cy="109500"/>
              <a:chOff x="1355518" y="7373420"/>
              <a:chExt cx="804030" cy="109500"/>
            </a:xfrm>
          </p:grpSpPr>
          <p:sp>
            <p:nvSpPr>
              <p:cNvPr id="168" name="Google Shape;168;p25"/>
              <p:cNvSpPr/>
              <p:nvPr/>
            </p:nvSpPr>
            <p:spPr>
              <a:xfrm>
                <a:off x="2050048"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69" name="Google Shape;169;p25"/>
              <p:cNvSpPr/>
              <p:nvPr/>
            </p:nvSpPr>
            <p:spPr>
              <a:xfrm>
                <a:off x="1870774"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70" name="Google Shape;170;p25"/>
              <p:cNvSpPr/>
              <p:nvPr/>
            </p:nvSpPr>
            <p:spPr>
              <a:xfrm>
                <a:off x="1695956"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71" name="Google Shape;171;p25"/>
              <p:cNvSpPr/>
              <p:nvPr/>
            </p:nvSpPr>
            <p:spPr>
              <a:xfrm>
                <a:off x="1521342"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72" name="Google Shape;172;p25"/>
              <p:cNvSpPr/>
              <p:nvPr/>
            </p:nvSpPr>
            <p:spPr>
              <a:xfrm>
                <a:off x="1355518"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grpSp>
        <p:grpSp>
          <p:nvGrpSpPr>
            <p:cNvPr id="173" name="Google Shape;173;p25"/>
            <p:cNvGrpSpPr/>
            <p:nvPr/>
          </p:nvGrpSpPr>
          <p:grpSpPr>
            <a:xfrm>
              <a:off x="1355518" y="7201394"/>
              <a:ext cx="804030" cy="109500"/>
              <a:chOff x="1355518" y="7373420"/>
              <a:chExt cx="804030" cy="109500"/>
            </a:xfrm>
          </p:grpSpPr>
          <p:sp>
            <p:nvSpPr>
              <p:cNvPr id="174" name="Google Shape;174;p25"/>
              <p:cNvSpPr/>
              <p:nvPr/>
            </p:nvSpPr>
            <p:spPr>
              <a:xfrm>
                <a:off x="2050048" y="7373420"/>
                <a:ext cx="109500" cy="109500"/>
              </a:xfrm>
              <a:prstGeom prst="ellipse">
                <a:avLst/>
              </a:prstGeom>
              <a:solidFill>
                <a:srgbClr val="991114">
                  <a:alpha val="29800"/>
                </a:srgbClr>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75" name="Google Shape;175;p25"/>
              <p:cNvSpPr/>
              <p:nvPr/>
            </p:nvSpPr>
            <p:spPr>
              <a:xfrm>
                <a:off x="1870774" y="7373420"/>
                <a:ext cx="109500" cy="109500"/>
              </a:xfrm>
              <a:prstGeom prst="ellipse">
                <a:avLst/>
              </a:prstGeom>
              <a:solidFill>
                <a:srgbClr val="991114">
                  <a:alpha val="29800"/>
                </a:srgbClr>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76" name="Google Shape;176;p25"/>
              <p:cNvSpPr/>
              <p:nvPr/>
            </p:nvSpPr>
            <p:spPr>
              <a:xfrm>
                <a:off x="1695956" y="7373420"/>
                <a:ext cx="109500" cy="109500"/>
              </a:xfrm>
              <a:prstGeom prst="ellipse">
                <a:avLst/>
              </a:prstGeom>
              <a:solidFill>
                <a:srgbClr val="991114">
                  <a:alpha val="29800"/>
                </a:srgbClr>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77" name="Google Shape;177;p25"/>
              <p:cNvSpPr/>
              <p:nvPr/>
            </p:nvSpPr>
            <p:spPr>
              <a:xfrm>
                <a:off x="1521342"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78" name="Google Shape;178;p25"/>
              <p:cNvSpPr/>
              <p:nvPr/>
            </p:nvSpPr>
            <p:spPr>
              <a:xfrm>
                <a:off x="1355518"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grpSp>
        <p:grpSp>
          <p:nvGrpSpPr>
            <p:cNvPr id="179" name="Google Shape;179;p25"/>
            <p:cNvGrpSpPr/>
            <p:nvPr/>
          </p:nvGrpSpPr>
          <p:grpSpPr>
            <a:xfrm>
              <a:off x="1355518" y="7026131"/>
              <a:ext cx="804030" cy="109500"/>
              <a:chOff x="1355518" y="7373420"/>
              <a:chExt cx="804030" cy="109500"/>
            </a:xfrm>
          </p:grpSpPr>
          <p:sp>
            <p:nvSpPr>
              <p:cNvPr id="180" name="Google Shape;180;p25"/>
              <p:cNvSpPr/>
              <p:nvPr/>
            </p:nvSpPr>
            <p:spPr>
              <a:xfrm>
                <a:off x="2050048"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81" name="Google Shape;181;p25"/>
              <p:cNvSpPr/>
              <p:nvPr/>
            </p:nvSpPr>
            <p:spPr>
              <a:xfrm>
                <a:off x="1870774"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82" name="Google Shape;182;p25"/>
              <p:cNvSpPr/>
              <p:nvPr/>
            </p:nvSpPr>
            <p:spPr>
              <a:xfrm>
                <a:off x="1695956"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83" name="Google Shape;183;p25"/>
              <p:cNvSpPr/>
              <p:nvPr/>
            </p:nvSpPr>
            <p:spPr>
              <a:xfrm>
                <a:off x="1521342"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84" name="Google Shape;184;p25"/>
              <p:cNvSpPr/>
              <p:nvPr/>
            </p:nvSpPr>
            <p:spPr>
              <a:xfrm>
                <a:off x="1355518"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grpSp>
      </p:grpSp>
      <p:grpSp>
        <p:nvGrpSpPr>
          <p:cNvPr id="185" name="Google Shape;185;p25"/>
          <p:cNvGrpSpPr/>
          <p:nvPr/>
        </p:nvGrpSpPr>
        <p:grpSpPr>
          <a:xfrm>
            <a:off x="1494323" y="8806942"/>
            <a:ext cx="886363" cy="115402"/>
            <a:chOff x="1355518" y="7373420"/>
            <a:chExt cx="804030" cy="109500"/>
          </a:xfrm>
        </p:grpSpPr>
        <p:sp>
          <p:nvSpPr>
            <p:cNvPr id="186" name="Google Shape;186;p25"/>
            <p:cNvSpPr/>
            <p:nvPr/>
          </p:nvSpPr>
          <p:spPr>
            <a:xfrm>
              <a:off x="2050048" y="7373420"/>
              <a:ext cx="109500" cy="109500"/>
            </a:xfrm>
            <a:prstGeom prst="ellipse">
              <a:avLst/>
            </a:prstGeom>
            <a:solidFill>
              <a:srgbClr val="991114">
                <a:alpha val="29800"/>
              </a:srgbClr>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87" name="Google Shape;187;p25"/>
            <p:cNvSpPr/>
            <p:nvPr/>
          </p:nvSpPr>
          <p:spPr>
            <a:xfrm>
              <a:off x="1870774"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88" name="Google Shape;188;p25"/>
            <p:cNvSpPr/>
            <p:nvPr/>
          </p:nvSpPr>
          <p:spPr>
            <a:xfrm>
              <a:off x="1695956"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89" name="Google Shape;189;p25"/>
            <p:cNvSpPr/>
            <p:nvPr/>
          </p:nvSpPr>
          <p:spPr>
            <a:xfrm>
              <a:off x="1521342"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0" name="Google Shape;190;p25"/>
            <p:cNvSpPr/>
            <p:nvPr/>
          </p:nvSpPr>
          <p:spPr>
            <a:xfrm>
              <a:off x="1355518"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grpSp>
      <p:grpSp>
        <p:nvGrpSpPr>
          <p:cNvPr id="191" name="Google Shape;191;p25"/>
          <p:cNvGrpSpPr/>
          <p:nvPr/>
        </p:nvGrpSpPr>
        <p:grpSpPr>
          <a:xfrm>
            <a:off x="1494323" y="8625643"/>
            <a:ext cx="886363" cy="115402"/>
            <a:chOff x="1355518" y="7373420"/>
            <a:chExt cx="804030" cy="109500"/>
          </a:xfrm>
        </p:grpSpPr>
        <p:sp>
          <p:nvSpPr>
            <p:cNvPr id="192" name="Google Shape;192;p25"/>
            <p:cNvSpPr/>
            <p:nvPr/>
          </p:nvSpPr>
          <p:spPr>
            <a:xfrm>
              <a:off x="2050048" y="7373420"/>
              <a:ext cx="109500" cy="109500"/>
            </a:xfrm>
            <a:prstGeom prst="ellipse">
              <a:avLst/>
            </a:prstGeom>
            <a:solidFill>
              <a:srgbClr val="991114">
                <a:alpha val="29800"/>
              </a:srgbClr>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3" name="Google Shape;193;p25"/>
            <p:cNvSpPr/>
            <p:nvPr/>
          </p:nvSpPr>
          <p:spPr>
            <a:xfrm>
              <a:off x="1870774" y="7373420"/>
              <a:ext cx="109500" cy="109500"/>
            </a:xfrm>
            <a:prstGeom prst="ellipse">
              <a:avLst/>
            </a:prstGeom>
            <a:solidFill>
              <a:srgbClr val="991114">
                <a:alpha val="29800"/>
              </a:srgbClr>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4" name="Google Shape;194;p25"/>
            <p:cNvSpPr/>
            <p:nvPr/>
          </p:nvSpPr>
          <p:spPr>
            <a:xfrm>
              <a:off x="1695956"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5" name="Google Shape;195;p25"/>
            <p:cNvSpPr/>
            <p:nvPr/>
          </p:nvSpPr>
          <p:spPr>
            <a:xfrm>
              <a:off x="1521342"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6" name="Google Shape;196;p25"/>
            <p:cNvSpPr/>
            <p:nvPr/>
          </p:nvSpPr>
          <p:spPr>
            <a:xfrm>
              <a:off x="1355518"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grpSp>
      <p:grpSp>
        <p:nvGrpSpPr>
          <p:cNvPr id="197" name="Google Shape;197;p25"/>
          <p:cNvGrpSpPr/>
          <p:nvPr/>
        </p:nvGrpSpPr>
        <p:grpSpPr>
          <a:xfrm>
            <a:off x="1494323" y="8440932"/>
            <a:ext cx="886363" cy="115402"/>
            <a:chOff x="1355518" y="7373420"/>
            <a:chExt cx="804030" cy="109500"/>
          </a:xfrm>
        </p:grpSpPr>
        <p:sp>
          <p:nvSpPr>
            <p:cNvPr id="198" name="Google Shape;198;p25"/>
            <p:cNvSpPr/>
            <p:nvPr/>
          </p:nvSpPr>
          <p:spPr>
            <a:xfrm>
              <a:off x="2050048"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199" name="Google Shape;199;p25"/>
            <p:cNvSpPr/>
            <p:nvPr/>
          </p:nvSpPr>
          <p:spPr>
            <a:xfrm>
              <a:off x="1870774"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00" name="Google Shape;200;p25"/>
            <p:cNvSpPr/>
            <p:nvPr/>
          </p:nvSpPr>
          <p:spPr>
            <a:xfrm>
              <a:off x="1695956"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01" name="Google Shape;201;p25"/>
            <p:cNvSpPr/>
            <p:nvPr/>
          </p:nvSpPr>
          <p:spPr>
            <a:xfrm>
              <a:off x="1521342"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02" name="Google Shape;202;p25"/>
            <p:cNvSpPr/>
            <p:nvPr/>
          </p:nvSpPr>
          <p:spPr>
            <a:xfrm>
              <a:off x="1355518"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grpSp>
      <p:grpSp>
        <p:nvGrpSpPr>
          <p:cNvPr id="203" name="Google Shape;203;p25"/>
          <p:cNvGrpSpPr/>
          <p:nvPr/>
        </p:nvGrpSpPr>
        <p:grpSpPr>
          <a:xfrm>
            <a:off x="1494323" y="8984653"/>
            <a:ext cx="886363" cy="115402"/>
            <a:chOff x="1355518" y="7373420"/>
            <a:chExt cx="804030" cy="109500"/>
          </a:xfrm>
        </p:grpSpPr>
        <p:sp>
          <p:nvSpPr>
            <p:cNvPr id="204" name="Google Shape;204;p25"/>
            <p:cNvSpPr/>
            <p:nvPr/>
          </p:nvSpPr>
          <p:spPr>
            <a:xfrm>
              <a:off x="2050048"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05" name="Google Shape;205;p25"/>
            <p:cNvSpPr/>
            <p:nvPr/>
          </p:nvSpPr>
          <p:spPr>
            <a:xfrm>
              <a:off x="1870774"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06" name="Google Shape;206;p25"/>
            <p:cNvSpPr/>
            <p:nvPr/>
          </p:nvSpPr>
          <p:spPr>
            <a:xfrm>
              <a:off x="1695956"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07" name="Google Shape;207;p25"/>
            <p:cNvSpPr/>
            <p:nvPr/>
          </p:nvSpPr>
          <p:spPr>
            <a:xfrm>
              <a:off x="1521342"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08" name="Google Shape;208;p25"/>
            <p:cNvSpPr/>
            <p:nvPr/>
          </p:nvSpPr>
          <p:spPr>
            <a:xfrm>
              <a:off x="1355518"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grpSp>
      <p:grpSp>
        <p:nvGrpSpPr>
          <p:cNvPr id="209" name="Google Shape;209;p25"/>
          <p:cNvGrpSpPr/>
          <p:nvPr/>
        </p:nvGrpSpPr>
        <p:grpSpPr>
          <a:xfrm>
            <a:off x="1498660" y="6273604"/>
            <a:ext cx="886363" cy="481410"/>
            <a:chOff x="1355518" y="7026131"/>
            <a:chExt cx="804030" cy="456789"/>
          </a:xfrm>
        </p:grpSpPr>
        <p:grpSp>
          <p:nvGrpSpPr>
            <p:cNvPr id="210" name="Google Shape;210;p25"/>
            <p:cNvGrpSpPr/>
            <p:nvPr/>
          </p:nvGrpSpPr>
          <p:grpSpPr>
            <a:xfrm>
              <a:off x="1355518" y="7373420"/>
              <a:ext cx="804030" cy="109500"/>
              <a:chOff x="1355518" y="7373420"/>
              <a:chExt cx="804030" cy="109500"/>
            </a:xfrm>
          </p:grpSpPr>
          <p:sp>
            <p:nvSpPr>
              <p:cNvPr id="211" name="Google Shape;211;p25"/>
              <p:cNvSpPr/>
              <p:nvPr/>
            </p:nvSpPr>
            <p:spPr>
              <a:xfrm>
                <a:off x="2050048"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12" name="Google Shape;212;p25"/>
              <p:cNvSpPr/>
              <p:nvPr/>
            </p:nvSpPr>
            <p:spPr>
              <a:xfrm>
                <a:off x="1870774"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13" name="Google Shape;213;p25"/>
              <p:cNvSpPr/>
              <p:nvPr/>
            </p:nvSpPr>
            <p:spPr>
              <a:xfrm>
                <a:off x="1695956"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14" name="Google Shape;214;p25"/>
              <p:cNvSpPr/>
              <p:nvPr/>
            </p:nvSpPr>
            <p:spPr>
              <a:xfrm>
                <a:off x="1521342"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15" name="Google Shape;215;p25"/>
              <p:cNvSpPr/>
              <p:nvPr/>
            </p:nvSpPr>
            <p:spPr>
              <a:xfrm>
                <a:off x="1355518"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grpSp>
        <p:grpSp>
          <p:nvGrpSpPr>
            <p:cNvPr id="216" name="Google Shape;216;p25"/>
            <p:cNvGrpSpPr/>
            <p:nvPr/>
          </p:nvGrpSpPr>
          <p:grpSpPr>
            <a:xfrm>
              <a:off x="1355518" y="7201394"/>
              <a:ext cx="804030" cy="109500"/>
              <a:chOff x="1355518" y="7373420"/>
              <a:chExt cx="804030" cy="109500"/>
            </a:xfrm>
          </p:grpSpPr>
          <p:sp>
            <p:nvSpPr>
              <p:cNvPr id="217" name="Google Shape;217;p25"/>
              <p:cNvSpPr/>
              <p:nvPr/>
            </p:nvSpPr>
            <p:spPr>
              <a:xfrm>
                <a:off x="2050048" y="7373420"/>
                <a:ext cx="109500" cy="109500"/>
              </a:xfrm>
              <a:prstGeom prst="ellipse">
                <a:avLst/>
              </a:prstGeom>
              <a:solidFill>
                <a:srgbClr val="991114">
                  <a:alpha val="20000"/>
                </a:srgbClr>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18" name="Google Shape;218;p25"/>
              <p:cNvSpPr/>
              <p:nvPr/>
            </p:nvSpPr>
            <p:spPr>
              <a:xfrm>
                <a:off x="1870774"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19" name="Google Shape;219;p25"/>
              <p:cNvSpPr/>
              <p:nvPr/>
            </p:nvSpPr>
            <p:spPr>
              <a:xfrm>
                <a:off x="1695956"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0" name="Google Shape;220;p25"/>
              <p:cNvSpPr/>
              <p:nvPr/>
            </p:nvSpPr>
            <p:spPr>
              <a:xfrm>
                <a:off x="1521342"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1" name="Google Shape;221;p25"/>
              <p:cNvSpPr/>
              <p:nvPr/>
            </p:nvSpPr>
            <p:spPr>
              <a:xfrm>
                <a:off x="1355518"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grpSp>
        <p:grpSp>
          <p:nvGrpSpPr>
            <p:cNvPr id="222" name="Google Shape;222;p25"/>
            <p:cNvGrpSpPr/>
            <p:nvPr/>
          </p:nvGrpSpPr>
          <p:grpSpPr>
            <a:xfrm>
              <a:off x="1355518" y="7026131"/>
              <a:ext cx="804030" cy="109500"/>
              <a:chOff x="1355518" y="7373420"/>
              <a:chExt cx="804030" cy="109500"/>
            </a:xfrm>
          </p:grpSpPr>
          <p:sp>
            <p:nvSpPr>
              <p:cNvPr id="223" name="Google Shape;223;p25"/>
              <p:cNvSpPr/>
              <p:nvPr/>
            </p:nvSpPr>
            <p:spPr>
              <a:xfrm>
                <a:off x="2050048" y="7373420"/>
                <a:ext cx="109500" cy="109500"/>
              </a:xfrm>
              <a:prstGeom prst="ellipse">
                <a:avLst/>
              </a:prstGeom>
              <a:solidFill>
                <a:srgbClr val="991114">
                  <a:alpha val="20000"/>
                </a:srgbClr>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4" name="Google Shape;224;p25"/>
              <p:cNvSpPr/>
              <p:nvPr/>
            </p:nvSpPr>
            <p:spPr>
              <a:xfrm>
                <a:off x="1870774" y="7373420"/>
                <a:ext cx="109500" cy="109500"/>
              </a:xfrm>
              <a:prstGeom prst="ellipse">
                <a:avLst/>
              </a:prstGeom>
              <a:solidFill>
                <a:srgbClr val="991114">
                  <a:alpha val="20000"/>
                </a:srgbClr>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5" name="Google Shape;225;p25"/>
              <p:cNvSpPr/>
              <p:nvPr/>
            </p:nvSpPr>
            <p:spPr>
              <a:xfrm>
                <a:off x="1695956" y="7373420"/>
                <a:ext cx="109500" cy="109500"/>
              </a:xfrm>
              <a:prstGeom prst="ellipse">
                <a:avLst/>
              </a:prstGeom>
              <a:solidFill>
                <a:srgbClr val="991114">
                  <a:alpha val="20000"/>
                </a:srgbClr>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6" name="Google Shape;226;p25"/>
              <p:cNvSpPr/>
              <p:nvPr/>
            </p:nvSpPr>
            <p:spPr>
              <a:xfrm>
                <a:off x="1521342"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7" name="Google Shape;227;p25"/>
              <p:cNvSpPr/>
              <p:nvPr/>
            </p:nvSpPr>
            <p:spPr>
              <a:xfrm>
                <a:off x="1355518" y="7373420"/>
                <a:ext cx="109500" cy="109500"/>
              </a:xfrm>
              <a:prstGeom prst="ellipse">
                <a:avLst/>
              </a:pr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grpSp>
      </p:grpSp>
      <p:sp>
        <p:nvSpPr>
          <p:cNvPr id="228" name="Google Shape;228;p25"/>
          <p:cNvSpPr/>
          <p:nvPr/>
        </p:nvSpPr>
        <p:spPr>
          <a:xfrm>
            <a:off x="3023047" y="1740866"/>
            <a:ext cx="2966434" cy="285085"/>
          </a:xfrm>
          <a:custGeom>
            <a:avLst/>
            <a:gdLst/>
            <a:ahLst/>
            <a:cxnLst/>
            <a:rect l="l" t="t" r="r" b="b"/>
            <a:pathLst>
              <a:path w="1539240" h="270223" extrusionOk="0">
                <a:moveTo>
                  <a:pt x="0" y="0"/>
                </a:moveTo>
                <a:lnTo>
                  <a:pt x="1539119" y="0"/>
                </a:lnTo>
                <a:cubicBezTo>
                  <a:pt x="1539159" y="90074"/>
                  <a:pt x="1539200" y="180149"/>
                  <a:pt x="1539240" y="270223"/>
                </a:cubicBezTo>
                <a:lnTo>
                  <a:pt x="0" y="270223"/>
                </a:lnTo>
                <a:lnTo>
                  <a:pt x="0" y="0"/>
                </a:lnTo>
                <a:close/>
              </a:path>
            </a:pathLst>
          </a:custGeom>
          <a:solidFill>
            <a:srgbClr val="991114"/>
          </a:solidFill>
          <a:ln>
            <a:noFill/>
          </a:ln>
        </p:spPr>
        <p:txBody>
          <a:bodyPr spcFirstLastPara="1" wrap="square" lIns="99300" tIns="49650" rIns="99300" bIns="49650" anchor="ctr" anchorCtr="0">
            <a:noAutofit/>
          </a:bodyPr>
          <a:lstStyle/>
          <a:p>
            <a:pPr marL="0" marR="0" lvl="0" indent="0" algn="ctr" rtl="0">
              <a:spcBef>
                <a:spcPts val="0"/>
              </a:spcBef>
              <a:spcAft>
                <a:spcPts val="0"/>
              </a:spcAft>
              <a:buNone/>
            </a:pPr>
            <a:endParaRPr sz="2000">
              <a:solidFill>
                <a:schemeClr val="lt1"/>
              </a:solidFill>
              <a:latin typeface="Calibri"/>
              <a:ea typeface="Calibri"/>
              <a:cs typeface="Calibri"/>
              <a:sym typeface="Calibri"/>
            </a:endParaRPr>
          </a:p>
        </p:txBody>
      </p:sp>
      <p:sp>
        <p:nvSpPr>
          <p:cNvPr id="229" name="Google Shape;229;p25"/>
          <p:cNvSpPr txBox="1"/>
          <p:nvPr/>
        </p:nvSpPr>
        <p:spPr>
          <a:xfrm>
            <a:off x="3146015" y="1725582"/>
            <a:ext cx="3126270" cy="324300"/>
          </a:xfrm>
          <a:prstGeom prst="rect">
            <a:avLst/>
          </a:prstGeom>
          <a:noFill/>
          <a:ln>
            <a:noFill/>
          </a:ln>
        </p:spPr>
        <p:txBody>
          <a:bodyPr spcFirstLastPara="1" wrap="square" lIns="99300" tIns="49650" rIns="99300" bIns="49650" anchor="t" anchorCtr="0">
            <a:noAutofit/>
          </a:bodyPr>
          <a:lstStyle/>
          <a:p>
            <a:pPr marL="0" marR="0" lvl="0" indent="0" algn="l" rtl="0">
              <a:spcBef>
                <a:spcPts val="0"/>
              </a:spcBef>
              <a:spcAft>
                <a:spcPts val="0"/>
              </a:spcAft>
              <a:buNone/>
            </a:pPr>
            <a:r>
              <a:rPr lang="fr" sz="1500" b="1" dirty="0">
                <a:solidFill>
                  <a:schemeClr val="lt1"/>
                </a:solidFill>
                <a:latin typeface="Calibri"/>
                <a:ea typeface="Calibri"/>
                <a:cs typeface="Calibri"/>
                <a:sym typeface="Calibri"/>
              </a:rPr>
              <a:t>EXPERIENCE PROFESSIONNELLE</a:t>
            </a:r>
            <a:endParaRPr sz="1500" b="1" dirty="0">
              <a:solidFill>
                <a:schemeClr val="lt1"/>
              </a:solidFill>
              <a:latin typeface="Calibri"/>
              <a:ea typeface="Calibri"/>
              <a:cs typeface="Calibri"/>
              <a:sym typeface="Calibri"/>
            </a:endParaRPr>
          </a:p>
        </p:txBody>
      </p:sp>
      <p:sp>
        <p:nvSpPr>
          <p:cNvPr id="230" name="Google Shape;230;p25"/>
          <p:cNvSpPr txBox="1"/>
          <p:nvPr/>
        </p:nvSpPr>
        <p:spPr>
          <a:xfrm>
            <a:off x="3157870" y="5977486"/>
            <a:ext cx="1663800" cy="324300"/>
          </a:xfrm>
          <a:prstGeom prst="rect">
            <a:avLst/>
          </a:prstGeom>
          <a:noFill/>
          <a:ln>
            <a:noFill/>
          </a:ln>
        </p:spPr>
        <p:txBody>
          <a:bodyPr spcFirstLastPara="1" wrap="square" lIns="99300" tIns="49650" rIns="99300" bIns="49650" anchor="t" anchorCtr="0">
            <a:noAutofit/>
          </a:bodyPr>
          <a:lstStyle/>
          <a:p>
            <a:pPr marL="0" marR="0" lvl="0" indent="0" algn="l" rtl="0">
              <a:spcBef>
                <a:spcPts val="0"/>
              </a:spcBef>
              <a:spcAft>
                <a:spcPts val="0"/>
              </a:spcAft>
              <a:buNone/>
            </a:pPr>
            <a:r>
              <a:rPr lang="fr" sz="1500" b="1" dirty="0">
                <a:solidFill>
                  <a:schemeClr val="lt1"/>
                </a:solidFill>
                <a:latin typeface="Calibri"/>
                <a:ea typeface="Calibri"/>
                <a:cs typeface="Calibri"/>
                <a:sym typeface="Calibri"/>
              </a:rPr>
              <a:t>FORMATION</a:t>
            </a:r>
            <a:endParaRPr sz="1500" b="1" dirty="0">
              <a:solidFill>
                <a:schemeClr val="lt1"/>
              </a:solidFill>
              <a:latin typeface="Calibri"/>
              <a:ea typeface="Calibri"/>
              <a:cs typeface="Calibri"/>
              <a:sym typeface="Calibri"/>
            </a:endParaRPr>
          </a:p>
        </p:txBody>
      </p:sp>
      <p:sp>
        <p:nvSpPr>
          <p:cNvPr id="231" name="Google Shape;231;p25"/>
          <p:cNvSpPr txBox="1"/>
          <p:nvPr/>
        </p:nvSpPr>
        <p:spPr>
          <a:xfrm>
            <a:off x="110375" y="3876734"/>
            <a:ext cx="2389500" cy="1881300"/>
          </a:xfrm>
          <a:prstGeom prst="rect">
            <a:avLst/>
          </a:prstGeom>
          <a:noFill/>
          <a:ln>
            <a:noFill/>
          </a:ln>
        </p:spPr>
        <p:txBody>
          <a:bodyPr spcFirstLastPara="1" wrap="square" lIns="99300" tIns="49650" rIns="99300" bIns="49650" anchor="t" anchorCtr="0">
            <a:noAutofit/>
          </a:bodyPr>
          <a:lstStyle/>
          <a:p>
            <a:pPr marL="0" marR="0" lvl="0" indent="0" algn="just" rtl="0">
              <a:spcBef>
                <a:spcPts val="0"/>
              </a:spcBef>
              <a:spcAft>
                <a:spcPts val="0"/>
              </a:spcAft>
              <a:buNone/>
            </a:pPr>
            <a:r>
              <a:rPr lang="fr" sz="1200">
                <a:solidFill>
                  <a:schemeClr val="dk1"/>
                </a:solidFill>
                <a:latin typeface="Calibri"/>
                <a:ea typeface="Calibri"/>
                <a:cs typeface="Calibri"/>
                <a:sym typeface="Calibri"/>
              </a:rPr>
              <a:t>Lorem ipsum gdf gddolor sit amet, consecteturgfd fd fdg adipiscing eflit. Morgdfbi trgfistique saphjien negfhfghc nulla rutrum imperdiet. Nulglam faucibuhfds jjh augdue id velit luctus magxigmus. Intgerdum edfjhjjkt malesuddada fgamfes ajjc afjjhdfnte ipfdsumgf prifdfmis in faucibus fdgdfg dfhfgh ghfg fghfgd dfgdfgdf. </a:t>
            </a:r>
            <a:endParaRPr sz="1500"/>
          </a:p>
        </p:txBody>
      </p:sp>
      <p:pic>
        <p:nvPicPr>
          <p:cNvPr id="3" name="Image 2" descr="Une image contenant personne, Visage humain, sourire, habits&#10;&#10;Description générée automatiquement">
            <a:extLst>
              <a:ext uri="{FF2B5EF4-FFF2-40B4-BE49-F238E27FC236}">
                <a16:creationId xmlns:a16="http://schemas.microsoft.com/office/drawing/2014/main" id="{94A9E048-5D6A-05FF-295F-2EDB3A567219}"/>
              </a:ext>
            </a:extLst>
          </p:cNvPr>
          <p:cNvPicPr>
            <a:picLocks noChangeAspect="1"/>
          </p:cNvPicPr>
          <p:nvPr/>
        </p:nvPicPr>
        <p:blipFill>
          <a:blip r:embed="rId3"/>
          <a:srcRect l="10494" t="2178" r="2860"/>
          <a:stretch/>
        </p:blipFill>
        <p:spPr>
          <a:xfrm>
            <a:off x="504292" y="173148"/>
            <a:ext cx="1732758" cy="1728200"/>
          </a:xfrm>
          <a:prstGeom prst="ellipse">
            <a:avLst/>
          </a:prstGeom>
          <a:ln w="41275">
            <a:solidFill>
              <a:schemeClr val="bg1"/>
            </a:solid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8645443-5F16-9244-A209-BAE520965B81}"/>
              </a:ext>
            </a:extLst>
          </p:cNvPr>
          <p:cNvSpPr>
            <a:spLocks noGrp="1"/>
          </p:cNvSpPr>
          <p:nvPr>
            <p:ph idx="1"/>
          </p:nvPr>
        </p:nvSpPr>
        <p:spPr>
          <a:xfrm>
            <a:off x="582123" y="858073"/>
            <a:ext cx="6517442" cy="8292215"/>
          </a:xfrm>
        </p:spPr>
        <p:txBody>
          <a:bodyPr>
            <a:normAutofit fontScale="77500" lnSpcReduction="20000"/>
          </a:bodyPr>
          <a:lstStyle/>
          <a:p>
            <a:pPr marL="0" indent="0">
              <a:buNone/>
            </a:pPr>
            <a:endParaRPr lang="fr-FR" dirty="0"/>
          </a:p>
          <a:p>
            <a:pPr marL="0" indent="0">
              <a:buNone/>
            </a:pPr>
            <a:r>
              <a:rPr lang="es-ES" b="1" dirty="0"/>
              <a:t>Cher </a:t>
            </a:r>
            <a:r>
              <a:rPr lang="es-ES" b="1" dirty="0" err="1"/>
              <a:t>candidat</a:t>
            </a:r>
            <a:r>
              <a:rPr lang="es-ES" b="1" dirty="0"/>
              <a:t>,</a:t>
            </a:r>
          </a:p>
          <a:p>
            <a:pPr marL="0" indent="0">
              <a:buNone/>
            </a:pPr>
            <a:endParaRPr lang="es-ES" dirty="0"/>
          </a:p>
          <a:p>
            <a:pPr marL="0" indent="0">
              <a:buNone/>
            </a:pPr>
            <a:r>
              <a:rPr lang="fr-FR" dirty="0"/>
              <a:t>Merci d'avoir téléchargé ce modèle depuis notre site Web. Nous espérons que cela vous aidera à créer votre CV. Prenez le temps de rédiger votre CV avec soin, car il décrit votre parcours professionnel et votre personnalité.</a:t>
            </a:r>
          </a:p>
          <a:p>
            <a:pPr marL="0" indent="0">
              <a:buNone/>
            </a:pPr>
            <a:endParaRPr lang="es-ES" dirty="0"/>
          </a:p>
          <a:p>
            <a:pPr marL="0" indent="0">
              <a:buNone/>
            </a:pPr>
            <a:r>
              <a:rPr lang="fr-FR" dirty="0"/>
              <a:t>N'oubliez pas qu'une bonne candidature est une candidature personnalisée ! Si vous avez besoin d'autres modèles de CV, n’hésitez pas à retourner sur notre site Web: </a:t>
            </a:r>
            <a:r>
              <a:rPr lang="fr-FR" dirty="0">
                <a:hlinkClick r:id="rId2"/>
              </a:rPr>
              <a:t>HTTPS://WWW.EXEMPLEDECV.COM</a:t>
            </a:r>
            <a:r>
              <a:rPr lang="fr-FR" dirty="0"/>
              <a:t> </a:t>
            </a:r>
          </a:p>
          <a:p>
            <a:pPr marL="0" indent="0">
              <a:buNone/>
            </a:pPr>
            <a:r>
              <a:rPr lang="fr-FR" dirty="0"/>
              <a:t>---</a:t>
            </a:r>
          </a:p>
          <a:p>
            <a:pPr marL="0" indent="0">
              <a:buNone/>
            </a:pPr>
            <a:endParaRPr lang="fr-FR" dirty="0"/>
          </a:p>
          <a:p>
            <a:pPr marL="0" indent="0">
              <a:buNone/>
            </a:pPr>
            <a:r>
              <a:rPr lang="fr-FR" b="1" dirty="0"/>
              <a:t>Copyright EXEMPLEDECV.COM</a:t>
            </a:r>
          </a:p>
          <a:p>
            <a:pPr marL="0" indent="0">
              <a:buNone/>
            </a:pPr>
            <a:endParaRPr lang="fr-FR" dirty="0"/>
          </a:p>
          <a:p>
            <a:pPr marL="0" indent="0">
              <a:buNone/>
            </a:pPr>
            <a:r>
              <a:rPr lang="fr-FR" dirty="0"/>
              <a:t>Les contenus publiés sur notre site (modèles de CV, modèles de lettres, articles, etc.) sont la propriété de </a:t>
            </a:r>
            <a:r>
              <a:rPr lang="fr-FR" dirty="0" err="1"/>
              <a:t>EXEMPLEDECV.com</a:t>
            </a:r>
            <a:endParaRPr lang="fr-FR" dirty="0"/>
          </a:p>
          <a:p>
            <a:pPr marL="0" indent="0">
              <a:buNone/>
            </a:pPr>
            <a:endParaRPr lang="fr-FR" dirty="0"/>
          </a:p>
          <a:p>
            <a:pPr marL="0" indent="0">
              <a:buNone/>
            </a:pPr>
            <a:r>
              <a:rPr lang="fr-FR" b="1" dirty="0">
                <a:solidFill>
                  <a:srgbClr val="00B050"/>
                </a:solidFill>
              </a:rPr>
              <a:t>O</a:t>
            </a:r>
            <a:r>
              <a:rPr lang="fr-FR" dirty="0"/>
              <a:t>     Leur utilisation est limitée à un usage strictement personnel.</a:t>
            </a:r>
          </a:p>
          <a:p>
            <a:pPr marL="0" indent="0">
              <a:buNone/>
            </a:pPr>
            <a:r>
              <a:rPr lang="fr-FR" b="1" dirty="0">
                <a:solidFill>
                  <a:srgbClr val="FF0000"/>
                </a:solidFill>
              </a:rPr>
              <a:t>X</a:t>
            </a:r>
            <a:r>
              <a:rPr lang="fr-FR" dirty="0"/>
              <a:t> 	Il est interdit de les diffuser, de les publier ou de les redistribuer sans notre accord.</a:t>
            </a:r>
            <a:endParaRPr lang="es-ES" dirty="0"/>
          </a:p>
          <a:p>
            <a:pPr marL="0" indent="0">
              <a:buNone/>
            </a:pPr>
            <a:r>
              <a:rPr lang="fr-FR" b="1" dirty="0">
                <a:solidFill>
                  <a:srgbClr val="FF0000"/>
                </a:solidFill>
              </a:rPr>
              <a:t>X</a:t>
            </a:r>
            <a:r>
              <a:rPr lang="fr-FR" dirty="0"/>
              <a:t>     Il est également interdit de donner accès au lien de téléchargement ou au lien d'édition.</a:t>
            </a:r>
          </a:p>
          <a:p>
            <a:pPr marL="0" indent="0">
              <a:buNone/>
            </a:pPr>
            <a:endParaRPr lang="es-ES" dirty="0"/>
          </a:p>
          <a:p>
            <a:pPr marL="0" indent="0">
              <a:buNone/>
            </a:pPr>
            <a:r>
              <a:rPr lang="fr-FR" dirty="0"/>
              <a:t>Contenu présenté dans 180 pays devant un huissier de justice. Reproduction strictement interdite, même partielle. Limité à un usage strictement personnel.</a:t>
            </a:r>
          </a:p>
          <a:p>
            <a:pPr marL="0" indent="0">
              <a:buNone/>
            </a:pPr>
            <a:r>
              <a:rPr lang="fr-FR" dirty="0"/>
              <a:t>---</a:t>
            </a:r>
          </a:p>
          <a:p>
            <a:pPr marL="0" indent="0">
              <a:buNone/>
            </a:pPr>
            <a:endParaRPr lang="fr-FR" dirty="0"/>
          </a:p>
          <a:p>
            <a:pPr marL="0" indent="0">
              <a:buNone/>
            </a:pPr>
            <a:r>
              <a:rPr lang="fr-FR" dirty="0">
                <a:solidFill>
                  <a:schemeClr val="bg1">
                    <a:lumMod val="65000"/>
                  </a:schemeClr>
                </a:solidFill>
              </a:rPr>
              <a:t>Les modèles disponibles sur notre site Web sont fournis «tels quels» et sans garantie.</a:t>
            </a:r>
          </a:p>
          <a:p>
            <a:pPr marL="0" indent="0">
              <a:buNone/>
            </a:pPr>
            <a:endParaRPr lang="fr-FR" dirty="0"/>
          </a:p>
          <a:p>
            <a:pPr marL="0" indent="0">
              <a:buNone/>
            </a:pPr>
            <a:endParaRPr lang="fr-FR" dirty="0"/>
          </a:p>
        </p:txBody>
      </p:sp>
    </p:spTree>
    <p:extLst>
      <p:ext uri="{BB962C8B-B14F-4D97-AF65-F5344CB8AC3E}">
        <p14:creationId xmlns:p14="http://schemas.microsoft.com/office/powerpoint/2010/main" val="1125946788"/>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Thème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462</Words>
  <Application>Microsoft Macintosh PowerPoint</Application>
  <PresentationFormat>Personnalisé</PresentationFormat>
  <Paragraphs>73</Paragraphs>
  <Slides>2</Slides>
  <Notes>1</Notes>
  <HiddenSlides>0</HiddenSlides>
  <MMClips>0</MMClips>
  <ScaleCrop>false</ScaleCrop>
  <HeadingPairs>
    <vt:vector size="6" baseType="variant">
      <vt:variant>
        <vt:lpstr>Polices utilisées</vt:lpstr>
      </vt:variant>
      <vt:variant>
        <vt:i4>3</vt:i4>
      </vt:variant>
      <vt:variant>
        <vt:lpstr>Thème</vt:lpstr>
      </vt:variant>
      <vt:variant>
        <vt:i4>2</vt:i4>
      </vt:variant>
      <vt:variant>
        <vt:lpstr>Titres des diapositives</vt:lpstr>
      </vt:variant>
      <vt:variant>
        <vt:i4>2</vt:i4>
      </vt:variant>
    </vt:vector>
  </HeadingPairs>
  <TitlesOfParts>
    <vt:vector size="7" baseType="lpstr">
      <vt:lpstr>Arial</vt:lpstr>
      <vt:lpstr>Calibri</vt:lpstr>
      <vt:lpstr>Courier New</vt:lpstr>
      <vt:lpstr>Simple Light</vt:lpstr>
      <vt:lpstr>Thème Office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Axel Maille</cp:lastModifiedBy>
  <cp:revision>2</cp:revision>
  <dcterms:modified xsi:type="dcterms:W3CDTF">2024-12-20T10:28:11Z</dcterms:modified>
</cp:coreProperties>
</file>