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7562850" cy="10688638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7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424241"/>
    <a:srgbClr val="E7E4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33"/>
    <p:restoredTop sz="94715"/>
  </p:normalViewPr>
  <p:slideViewPr>
    <p:cSldViewPr snapToGrid="0" snapToObjects="1">
      <p:cViewPr>
        <p:scale>
          <a:sx n="125" d="100"/>
          <a:sy n="125" d="100"/>
        </p:scale>
        <p:origin x="3912" y="-2080"/>
      </p:cViewPr>
      <p:guideLst>
        <p:guide orient="horz" pos="3367"/>
        <p:guide pos="238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67214" y="3320407"/>
            <a:ext cx="6428423" cy="2291129"/>
          </a:xfr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34428" y="6056895"/>
            <a:ext cx="5293995" cy="273154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6BA92-8CA7-5142-A728-81555E999EE1}" type="datetimeFigureOut">
              <a:rPr lang="fr-FR" smtClean="0"/>
              <a:t>23/01/2025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09E98-E38B-C349-BE10-21C0B0E203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5579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6BA92-8CA7-5142-A728-81555E999EE1}" type="datetimeFigureOut">
              <a:rPr lang="fr-FR" smtClean="0"/>
              <a:t>23/01/2025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09E98-E38B-C349-BE10-21C0B0E203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137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535084" y="668040"/>
            <a:ext cx="1407530" cy="14214405"/>
          </a:xfrm>
        </p:spPr>
        <p:txBody>
          <a:bodyPr vert="eaVert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12493" y="668040"/>
            <a:ext cx="4096544" cy="1421440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6BA92-8CA7-5142-A728-81555E999EE1}" type="datetimeFigureOut">
              <a:rPr lang="fr-FR" smtClean="0"/>
              <a:t>23/01/2025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09E98-E38B-C349-BE10-21C0B0E203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4726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6BA92-8CA7-5142-A728-81555E999EE1}" type="datetimeFigureOut">
              <a:rPr lang="fr-FR" smtClean="0"/>
              <a:t>23/01/2025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09E98-E38B-C349-BE10-21C0B0E203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217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97413" y="6868441"/>
            <a:ext cx="6428423" cy="212288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97413" y="4530301"/>
            <a:ext cx="6428423" cy="23381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6BA92-8CA7-5142-A728-81555E999EE1}" type="datetimeFigureOut">
              <a:rPr lang="fr-FR" smtClean="0"/>
              <a:t>23/01/2025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09E98-E38B-C349-BE10-21C0B0E203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8661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12493" y="3887003"/>
            <a:ext cx="2752037" cy="1099544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190577" y="3887003"/>
            <a:ext cx="2752037" cy="1099544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6BA92-8CA7-5142-A728-81555E999EE1}" type="datetimeFigureOut">
              <a:rPr lang="fr-FR" smtClean="0"/>
              <a:t>23/01/2025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09E98-E38B-C349-BE10-21C0B0E203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9339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143" y="428041"/>
            <a:ext cx="6806565" cy="178144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392573"/>
            <a:ext cx="3341572" cy="9971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78143" y="3389684"/>
            <a:ext cx="3341572" cy="61583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841823" y="2392573"/>
            <a:ext cx="3342885" cy="9971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41823" y="3389684"/>
            <a:ext cx="3342885" cy="61583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6BA92-8CA7-5142-A728-81555E999EE1}" type="datetimeFigureOut">
              <a:rPr lang="fr-FR" smtClean="0"/>
              <a:t>23/01/2025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09E98-E38B-C349-BE10-21C0B0E203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5182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6BA92-8CA7-5142-A728-81555E999EE1}" type="datetimeFigureOut">
              <a:rPr lang="fr-FR" smtClean="0"/>
              <a:t>23/01/2025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09E98-E38B-C349-BE10-21C0B0E203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0880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6BA92-8CA7-5142-A728-81555E999EE1}" type="datetimeFigureOut">
              <a:rPr lang="fr-FR" smtClean="0"/>
              <a:t>23/01/2025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09E98-E38B-C349-BE10-21C0B0E203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5201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143" y="425566"/>
            <a:ext cx="2488126" cy="181113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956864" y="425567"/>
            <a:ext cx="4227843" cy="912245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78143" y="2236697"/>
            <a:ext cx="2488126" cy="73113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6BA92-8CA7-5142-A728-81555E999EE1}" type="datetimeFigureOut">
              <a:rPr lang="fr-FR" smtClean="0"/>
              <a:t>23/01/2025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09E98-E38B-C349-BE10-21C0B0E203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6021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2372" y="7482047"/>
            <a:ext cx="4537710" cy="88329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482372" y="955049"/>
            <a:ext cx="4537710" cy="641318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482372" y="8365344"/>
            <a:ext cx="4537710" cy="125443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6BA92-8CA7-5142-A728-81555E999EE1}" type="datetimeFigureOut">
              <a:rPr lang="fr-FR" smtClean="0"/>
              <a:t>23/01/2025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09E98-E38B-C349-BE10-21C0B0E203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0887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1"/>
            <a:ext cx="6806565" cy="17814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6"/>
            <a:ext cx="6806565" cy="70540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78143" y="9906785"/>
            <a:ext cx="1764665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D6BA92-8CA7-5142-A728-81555E999EE1}" type="datetimeFigureOut">
              <a:rPr lang="fr-FR" smtClean="0"/>
              <a:t>23/01/2025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583974" y="9906785"/>
            <a:ext cx="2394903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420043" y="9906785"/>
            <a:ext cx="1764665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409E98-E38B-C349-BE10-21C0B0E203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4448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4359086" cy="10688638"/>
          </a:xfrm>
          <a:prstGeom prst="rect">
            <a:avLst/>
          </a:prstGeom>
          <a:solidFill>
            <a:srgbClr val="E7E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Avenir Book" panose="02000503020000020003" pitchFamily="2" charset="0"/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 rotWithShape="1">
          <a:blip r:embed="rId2"/>
          <a:srcRect l="24359" r="13675"/>
          <a:stretch/>
        </p:blipFill>
        <p:spPr>
          <a:xfrm>
            <a:off x="521746" y="0"/>
            <a:ext cx="1525859" cy="1643549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521746" y="1653882"/>
            <a:ext cx="29108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>
                <a:latin typeface="Avenir Book" panose="02000503020000020003" pitchFamily="2" charset="0"/>
                <a:cs typeface="Arial"/>
              </a:rPr>
              <a:t>LAETITIA MARTIN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521746" y="2046639"/>
            <a:ext cx="301717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venir Book" panose="02000503020000020003" pitchFamily="2" charset="0"/>
              </a:rPr>
              <a:t>TITRE DU POSTE RECHERCHE</a:t>
            </a:r>
          </a:p>
        </p:txBody>
      </p:sp>
      <p:cxnSp>
        <p:nvCxnSpPr>
          <p:cNvPr id="9" name="Connecteur droit 8"/>
          <p:cNvCxnSpPr/>
          <p:nvPr/>
        </p:nvCxnSpPr>
        <p:spPr>
          <a:xfrm>
            <a:off x="0" y="2470963"/>
            <a:ext cx="4164120" cy="0"/>
          </a:xfrm>
          <a:prstGeom prst="line">
            <a:avLst/>
          </a:prstGeom>
          <a:ln w="6350" cmpd="sng">
            <a:solidFill>
              <a:srgbClr val="7F7F7F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ZoneTexte 10"/>
          <p:cNvSpPr txBox="1"/>
          <p:nvPr/>
        </p:nvSpPr>
        <p:spPr>
          <a:xfrm>
            <a:off x="521746" y="2610863"/>
            <a:ext cx="3265638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>
                <a:latin typeface="Avenir Book" panose="02000503020000020003" pitchFamily="2" charset="0"/>
              </a:rPr>
              <a:t>MOBILE: 06 05 06 04 05</a:t>
            </a:r>
          </a:p>
          <a:p>
            <a:endParaRPr lang="fr-FR" sz="1100" dirty="0">
              <a:latin typeface="Avenir Book" panose="02000503020000020003" pitchFamily="2" charset="0"/>
            </a:endParaRPr>
          </a:p>
          <a:p>
            <a:r>
              <a:rPr lang="fr-FR" sz="1100" dirty="0">
                <a:latin typeface="Avenir Book" panose="02000503020000020003" pitchFamily="2" charset="0"/>
              </a:rPr>
              <a:t>EMAIL: LAETITIA@MONEMAIL.COM</a:t>
            </a:r>
            <a:br>
              <a:rPr lang="fr-FR" sz="1100" dirty="0">
                <a:latin typeface="Avenir Book" panose="02000503020000020003" pitchFamily="2" charset="0"/>
              </a:rPr>
            </a:br>
            <a:br>
              <a:rPr lang="fr-FR" sz="1100" dirty="0">
                <a:latin typeface="Avenir Book" panose="02000503020000020003" pitchFamily="2" charset="0"/>
              </a:rPr>
            </a:br>
            <a:r>
              <a:rPr lang="fr-FR" sz="1100" dirty="0">
                <a:latin typeface="Avenir Book" panose="02000503020000020003" pitchFamily="2" charset="0"/>
              </a:rPr>
              <a:t>SITEWEB: HTTP//WWW.MONSITE.COM</a:t>
            </a:r>
            <a:br>
              <a:rPr lang="fr-FR" sz="1100" dirty="0">
                <a:latin typeface="Avenir Book" panose="02000503020000020003" pitchFamily="2" charset="0"/>
              </a:rPr>
            </a:br>
            <a:endParaRPr lang="fr-FR" sz="1100" dirty="0">
              <a:latin typeface="Avenir Book" panose="02000503020000020003" pitchFamily="2" charset="0"/>
            </a:endParaRPr>
          </a:p>
          <a:p>
            <a:r>
              <a:rPr lang="fr-FR" sz="1100" dirty="0">
                <a:latin typeface="Avenir Book" panose="02000503020000020003" pitchFamily="2" charset="0"/>
              </a:rPr>
              <a:t>ADRESSE: 17 RUE DE LA REUSSITE 75012 PARIS</a:t>
            </a:r>
          </a:p>
          <a:p>
            <a:endParaRPr lang="fr-FR" sz="1100" dirty="0">
              <a:latin typeface="Avenir Book" panose="02000503020000020003" pitchFamily="2" charset="0"/>
            </a:endParaRPr>
          </a:p>
        </p:txBody>
      </p:sp>
      <p:cxnSp>
        <p:nvCxnSpPr>
          <p:cNvPr id="12" name="Connecteur droit 11"/>
          <p:cNvCxnSpPr/>
          <p:nvPr/>
        </p:nvCxnSpPr>
        <p:spPr>
          <a:xfrm>
            <a:off x="0" y="4042231"/>
            <a:ext cx="4164120" cy="0"/>
          </a:xfrm>
          <a:prstGeom prst="line">
            <a:avLst/>
          </a:prstGeom>
          <a:ln w="6350" cmpd="sng">
            <a:solidFill>
              <a:srgbClr val="7F7F7F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ZoneTexte 12"/>
          <p:cNvSpPr txBox="1"/>
          <p:nvPr/>
        </p:nvSpPr>
        <p:spPr>
          <a:xfrm>
            <a:off x="521746" y="4550411"/>
            <a:ext cx="36423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sz="1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venir Book" panose="02000503020000020003" pitchFamily="2" charset="0"/>
                <a:cs typeface="Avenir Book"/>
              </a:rPr>
              <a:t>Décrivez</a:t>
            </a:r>
            <a:r>
              <a:rPr lang="en-GB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venir Book" panose="02000503020000020003" pitchFamily="2" charset="0"/>
                <a:cs typeface="Avenir Book"/>
              </a:rPr>
              <a:t> en </a:t>
            </a:r>
            <a:r>
              <a:rPr lang="en-GB" sz="1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venir Book" panose="02000503020000020003" pitchFamily="2" charset="0"/>
                <a:cs typeface="Avenir Book"/>
              </a:rPr>
              <a:t>quelques</a:t>
            </a:r>
            <a:r>
              <a:rPr lang="en-GB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venir Book" panose="02000503020000020003" pitchFamily="2" charset="0"/>
                <a:cs typeface="Avenir Book"/>
              </a:rPr>
              <a:t> </a:t>
            </a:r>
            <a:r>
              <a:rPr lang="en-GB" sz="1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venir Book" panose="02000503020000020003" pitchFamily="2" charset="0"/>
                <a:cs typeface="Avenir Book"/>
              </a:rPr>
              <a:t>lignes</a:t>
            </a:r>
            <a:r>
              <a:rPr lang="en-GB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venir Book" panose="02000503020000020003" pitchFamily="2" charset="0"/>
                <a:cs typeface="Avenir Book"/>
              </a:rPr>
              <a:t> </a:t>
            </a:r>
            <a:r>
              <a:rPr lang="en-GB" sz="1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venir Book" panose="02000503020000020003" pitchFamily="2" charset="0"/>
                <a:cs typeface="Avenir Book"/>
              </a:rPr>
              <a:t>votre</a:t>
            </a:r>
            <a:r>
              <a:rPr lang="en-GB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venir Book" panose="02000503020000020003" pitchFamily="2" charset="0"/>
                <a:cs typeface="Avenir Book"/>
              </a:rPr>
              <a:t> </a:t>
            </a:r>
            <a:r>
              <a:rPr lang="en-GB" sz="1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venir Book" panose="02000503020000020003" pitchFamily="2" charset="0"/>
                <a:cs typeface="Avenir Book"/>
              </a:rPr>
              <a:t>parcours</a:t>
            </a:r>
            <a:r>
              <a:rPr lang="en-GB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venir Book" panose="02000503020000020003" pitchFamily="2" charset="0"/>
                <a:cs typeface="Avenir Book"/>
              </a:rPr>
              <a:t> </a:t>
            </a:r>
            <a:r>
              <a:rPr lang="en-GB" sz="1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venir Book" panose="02000503020000020003" pitchFamily="2" charset="0"/>
                <a:cs typeface="Avenir Book"/>
              </a:rPr>
              <a:t>professionnel</a:t>
            </a:r>
            <a:r>
              <a:rPr lang="en-GB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venir Book" panose="02000503020000020003" pitchFamily="2" charset="0"/>
                <a:cs typeface="Avenir Book"/>
              </a:rPr>
              <a:t>, </a:t>
            </a:r>
            <a:r>
              <a:rPr lang="en-GB" sz="1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venir Book" panose="02000503020000020003" pitchFamily="2" charset="0"/>
                <a:cs typeface="Avenir Book"/>
              </a:rPr>
              <a:t>vos</a:t>
            </a:r>
            <a:r>
              <a:rPr lang="en-GB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venir Book" panose="02000503020000020003" pitchFamily="2" charset="0"/>
                <a:cs typeface="Avenir Book"/>
              </a:rPr>
              <a:t> </a:t>
            </a:r>
            <a:r>
              <a:rPr lang="en-GB" sz="1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venir Book" panose="02000503020000020003" pitchFamily="2" charset="0"/>
                <a:cs typeface="Avenir Book"/>
              </a:rPr>
              <a:t>compétences</a:t>
            </a:r>
            <a:r>
              <a:rPr lang="en-GB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venir Book" panose="02000503020000020003" pitchFamily="2" charset="0"/>
                <a:cs typeface="Avenir Book"/>
              </a:rPr>
              <a:t> </a:t>
            </a:r>
            <a:r>
              <a:rPr lang="en-GB" sz="1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venir Book" panose="02000503020000020003" pitchFamily="2" charset="0"/>
                <a:cs typeface="Avenir Book"/>
              </a:rPr>
              <a:t>clés</a:t>
            </a:r>
            <a:r>
              <a:rPr lang="en-GB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venir Book" panose="02000503020000020003" pitchFamily="2" charset="0"/>
                <a:cs typeface="Avenir Book"/>
              </a:rPr>
              <a:t> pour le poste et </a:t>
            </a:r>
            <a:r>
              <a:rPr lang="en-GB" sz="1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venir Book" panose="02000503020000020003" pitchFamily="2" charset="0"/>
                <a:cs typeface="Avenir Book"/>
              </a:rPr>
              <a:t>vos</a:t>
            </a:r>
            <a:r>
              <a:rPr lang="en-GB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venir Book" panose="02000503020000020003" pitchFamily="2" charset="0"/>
                <a:cs typeface="Avenir Book"/>
              </a:rPr>
              <a:t> </a:t>
            </a:r>
            <a:r>
              <a:rPr lang="en-GB" sz="1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venir Book" panose="02000503020000020003" pitchFamily="2" charset="0"/>
                <a:cs typeface="Avenir Book"/>
              </a:rPr>
              <a:t>objectifs</a:t>
            </a:r>
            <a:r>
              <a:rPr lang="en-GB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venir Book" panose="02000503020000020003" pitchFamily="2" charset="0"/>
                <a:cs typeface="Avenir Book"/>
              </a:rPr>
              <a:t> de </a:t>
            </a:r>
            <a:r>
              <a:rPr lang="en-GB" sz="1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venir Book" panose="02000503020000020003" pitchFamily="2" charset="0"/>
                <a:cs typeface="Avenir Book"/>
              </a:rPr>
              <a:t>carrière</a:t>
            </a:r>
            <a:r>
              <a:rPr lang="en-GB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venir Book" panose="02000503020000020003" pitchFamily="2" charset="0"/>
                <a:cs typeface="Avenir Book"/>
              </a:rPr>
              <a:t>. </a:t>
            </a:r>
            <a:r>
              <a:rPr lang="en-GB" sz="1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venir Book" panose="02000503020000020003" pitchFamily="2" charset="0"/>
                <a:cs typeface="Avenir Book"/>
              </a:rPr>
              <a:t>Ceci</a:t>
            </a:r>
            <a:r>
              <a:rPr lang="en-GB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venir Book" panose="02000503020000020003" pitchFamily="2" charset="0"/>
                <a:cs typeface="Avenir Book"/>
              </a:rPr>
              <a:t> </a:t>
            </a:r>
            <a:r>
              <a:rPr lang="en-GB" sz="1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venir Book" panose="02000503020000020003" pitchFamily="2" charset="0"/>
                <a:cs typeface="Avenir Book"/>
              </a:rPr>
              <a:t>est</a:t>
            </a:r>
            <a:r>
              <a:rPr lang="en-GB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venir Book" panose="02000503020000020003" pitchFamily="2" charset="0"/>
                <a:cs typeface="Avenir Book"/>
              </a:rPr>
              <a:t> en fait </a:t>
            </a:r>
            <a:r>
              <a:rPr lang="en-GB" sz="1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venir Book" panose="02000503020000020003" pitchFamily="2" charset="0"/>
                <a:cs typeface="Avenir Book"/>
              </a:rPr>
              <a:t>une</a:t>
            </a:r>
            <a:r>
              <a:rPr lang="en-GB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venir Book" panose="02000503020000020003" pitchFamily="2" charset="0"/>
                <a:cs typeface="Avenir Book"/>
              </a:rPr>
              <a:t> introduction </a:t>
            </a:r>
            <a:r>
              <a:rPr lang="en-GB" sz="1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venir Book" panose="02000503020000020003" pitchFamily="2" charset="0"/>
                <a:cs typeface="Avenir Book"/>
              </a:rPr>
              <a:t>à</a:t>
            </a:r>
            <a:r>
              <a:rPr lang="en-GB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venir Book" panose="02000503020000020003" pitchFamily="2" charset="0"/>
                <a:cs typeface="Avenir Book"/>
              </a:rPr>
              <a:t> </a:t>
            </a:r>
            <a:r>
              <a:rPr lang="en-GB" sz="1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venir Book" panose="02000503020000020003" pitchFamily="2" charset="0"/>
                <a:cs typeface="Avenir Book"/>
              </a:rPr>
              <a:t>votre</a:t>
            </a:r>
            <a:r>
              <a:rPr lang="en-GB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venir Book" panose="02000503020000020003" pitchFamily="2" charset="0"/>
                <a:cs typeface="Avenir Book"/>
              </a:rPr>
              <a:t> </a:t>
            </a:r>
            <a:r>
              <a:rPr lang="en-GB" sz="1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venir Book" panose="02000503020000020003" pitchFamily="2" charset="0"/>
                <a:cs typeface="Avenir Book"/>
              </a:rPr>
              <a:t>lettre</a:t>
            </a:r>
            <a:r>
              <a:rPr lang="en-GB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venir Book" panose="02000503020000020003" pitchFamily="2" charset="0"/>
                <a:cs typeface="Avenir Book"/>
              </a:rPr>
              <a:t> de motivation. </a:t>
            </a: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venir Book" panose="02000503020000020003" pitchFamily="2" charset="0"/>
              <a:cs typeface="Avenir Book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521746" y="4200925"/>
            <a:ext cx="1592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Avenir Book" panose="02000503020000020003" pitchFamily="2" charset="0"/>
              </a:rPr>
              <a:t>MON PROFIL</a:t>
            </a:r>
          </a:p>
        </p:txBody>
      </p:sp>
      <p:cxnSp>
        <p:nvCxnSpPr>
          <p:cNvPr id="15" name="Connecteur droit 14"/>
          <p:cNvCxnSpPr/>
          <p:nvPr/>
        </p:nvCxnSpPr>
        <p:spPr>
          <a:xfrm>
            <a:off x="-34455" y="5554537"/>
            <a:ext cx="4164120" cy="0"/>
          </a:xfrm>
          <a:prstGeom prst="line">
            <a:avLst/>
          </a:prstGeom>
          <a:ln w="6350" cmpd="sng">
            <a:solidFill>
              <a:srgbClr val="7F7F7F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58" name="Tableau 5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2061844"/>
              </p:ext>
            </p:extLst>
          </p:nvPr>
        </p:nvGraphicFramePr>
        <p:xfrm>
          <a:off x="521746" y="6140632"/>
          <a:ext cx="3837340" cy="155467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373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0839">
                <a:tc>
                  <a:txBody>
                    <a:bodyPr/>
                    <a:lstStyle/>
                    <a:p>
                      <a:pPr algn="l"/>
                      <a:r>
                        <a:rPr lang="fr-FR" sz="110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MANAGEMENT</a:t>
                      </a:r>
                    </a:p>
                  </a:txBody>
                  <a:tcPr anchor="ctr">
                    <a:solidFill>
                      <a:srgbClr val="E7E4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0839">
                <a:tc>
                  <a:txBody>
                    <a:bodyPr/>
                    <a:lstStyle/>
                    <a:p>
                      <a:pPr algn="l"/>
                      <a:r>
                        <a:rPr lang="fr-FR" sz="110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GESTION DE PROJET</a:t>
                      </a:r>
                    </a:p>
                  </a:txBody>
                  <a:tcPr anchor="ctr">
                    <a:solidFill>
                      <a:srgbClr val="E7E4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0839">
                <a:tc>
                  <a:txBody>
                    <a:bodyPr/>
                    <a:lstStyle/>
                    <a:p>
                      <a:pPr algn="l"/>
                      <a:r>
                        <a:rPr lang="fr-FR" sz="110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COMPTABILITE / GESTION</a:t>
                      </a:r>
                    </a:p>
                  </a:txBody>
                  <a:tcPr anchor="ctr">
                    <a:solidFill>
                      <a:srgbClr val="E7E4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2154">
                <a:tc>
                  <a:txBody>
                    <a:bodyPr/>
                    <a:lstStyle/>
                    <a:p>
                      <a:pPr algn="l"/>
                      <a:r>
                        <a:rPr lang="fr-FR" sz="110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CONDUITE DE CHANGEMENT</a:t>
                      </a:r>
                    </a:p>
                  </a:txBody>
                  <a:tcPr anchor="ctr">
                    <a:solidFill>
                      <a:srgbClr val="E7E4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9" name="ZoneTexte 58"/>
          <p:cNvSpPr txBox="1"/>
          <p:nvPr/>
        </p:nvSpPr>
        <p:spPr>
          <a:xfrm>
            <a:off x="521746" y="5718915"/>
            <a:ext cx="3514104" cy="338554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 wrap="none" rtlCol="0">
            <a:spAutoFit/>
          </a:bodyPr>
          <a:lstStyle/>
          <a:p>
            <a:r>
              <a:rPr lang="fr-FR" sz="1600" dirty="0">
                <a:latin typeface="Avenir Book" panose="02000503020000020003" pitchFamily="2" charset="0"/>
              </a:rPr>
              <a:t>COMPETENCE PROFESSIONNELLE</a:t>
            </a:r>
          </a:p>
        </p:txBody>
      </p:sp>
      <p:sp>
        <p:nvSpPr>
          <p:cNvPr id="63" name="Ellipse 62"/>
          <p:cNvSpPr/>
          <p:nvPr/>
        </p:nvSpPr>
        <p:spPr>
          <a:xfrm>
            <a:off x="2652478" y="6301165"/>
            <a:ext cx="149375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Avenir Book" panose="02000503020000020003" pitchFamily="2" charset="0"/>
            </a:endParaRPr>
          </a:p>
        </p:txBody>
      </p:sp>
      <p:sp>
        <p:nvSpPr>
          <p:cNvPr id="64" name="Ellipse 63"/>
          <p:cNvSpPr/>
          <p:nvPr/>
        </p:nvSpPr>
        <p:spPr>
          <a:xfrm>
            <a:off x="2804878" y="6301165"/>
            <a:ext cx="149375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Avenir Book" panose="02000503020000020003" pitchFamily="2" charset="0"/>
            </a:endParaRPr>
          </a:p>
        </p:txBody>
      </p:sp>
      <p:sp>
        <p:nvSpPr>
          <p:cNvPr id="65" name="Ellipse 64"/>
          <p:cNvSpPr/>
          <p:nvPr/>
        </p:nvSpPr>
        <p:spPr>
          <a:xfrm>
            <a:off x="2954253" y="6301165"/>
            <a:ext cx="149375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Avenir Book" panose="02000503020000020003" pitchFamily="2" charset="0"/>
            </a:endParaRPr>
          </a:p>
        </p:txBody>
      </p:sp>
      <p:sp>
        <p:nvSpPr>
          <p:cNvPr id="66" name="Ellipse 65"/>
          <p:cNvSpPr/>
          <p:nvPr/>
        </p:nvSpPr>
        <p:spPr>
          <a:xfrm>
            <a:off x="3108341" y="6304190"/>
            <a:ext cx="149375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Avenir Book" panose="02000503020000020003" pitchFamily="2" charset="0"/>
            </a:endParaRPr>
          </a:p>
        </p:txBody>
      </p:sp>
      <p:sp>
        <p:nvSpPr>
          <p:cNvPr id="67" name="Ellipse 66"/>
          <p:cNvSpPr/>
          <p:nvPr/>
        </p:nvSpPr>
        <p:spPr>
          <a:xfrm>
            <a:off x="3264791" y="6301165"/>
            <a:ext cx="149375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Avenir Book" panose="02000503020000020003" pitchFamily="2" charset="0"/>
            </a:endParaRPr>
          </a:p>
        </p:txBody>
      </p:sp>
      <p:sp>
        <p:nvSpPr>
          <p:cNvPr id="68" name="Ellipse 67"/>
          <p:cNvSpPr/>
          <p:nvPr/>
        </p:nvSpPr>
        <p:spPr>
          <a:xfrm>
            <a:off x="3417191" y="6301165"/>
            <a:ext cx="149375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Avenir Book" panose="02000503020000020003" pitchFamily="2" charset="0"/>
            </a:endParaRPr>
          </a:p>
        </p:txBody>
      </p:sp>
      <p:sp>
        <p:nvSpPr>
          <p:cNvPr id="69" name="Ellipse 68"/>
          <p:cNvSpPr/>
          <p:nvPr/>
        </p:nvSpPr>
        <p:spPr>
          <a:xfrm>
            <a:off x="3566566" y="6301165"/>
            <a:ext cx="149375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Avenir Book" panose="02000503020000020003" pitchFamily="2" charset="0"/>
            </a:endParaRPr>
          </a:p>
        </p:txBody>
      </p:sp>
      <p:sp>
        <p:nvSpPr>
          <p:cNvPr id="70" name="Ellipse 69"/>
          <p:cNvSpPr/>
          <p:nvPr/>
        </p:nvSpPr>
        <p:spPr>
          <a:xfrm>
            <a:off x="3720654" y="6304190"/>
            <a:ext cx="149375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Avenir Book" panose="02000503020000020003" pitchFamily="2" charset="0"/>
            </a:endParaRPr>
          </a:p>
        </p:txBody>
      </p:sp>
      <p:sp>
        <p:nvSpPr>
          <p:cNvPr id="71" name="Ellipse 70"/>
          <p:cNvSpPr/>
          <p:nvPr/>
        </p:nvSpPr>
        <p:spPr>
          <a:xfrm>
            <a:off x="3868341" y="6298140"/>
            <a:ext cx="149375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Avenir Book" panose="02000503020000020003" pitchFamily="2" charset="0"/>
            </a:endParaRPr>
          </a:p>
        </p:txBody>
      </p:sp>
      <p:sp>
        <p:nvSpPr>
          <p:cNvPr id="72" name="Ellipse 71"/>
          <p:cNvSpPr/>
          <p:nvPr/>
        </p:nvSpPr>
        <p:spPr>
          <a:xfrm>
            <a:off x="4022429" y="6301165"/>
            <a:ext cx="149375" cy="149375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Avenir Book" panose="02000503020000020003" pitchFamily="2" charset="0"/>
            </a:endParaRPr>
          </a:p>
        </p:txBody>
      </p:sp>
      <p:sp>
        <p:nvSpPr>
          <p:cNvPr id="73" name="Ellipse 72"/>
          <p:cNvSpPr/>
          <p:nvPr/>
        </p:nvSpPr>
        <p:spPr>
          <a:xfrm>
            <a:off x="2657191" y="6656765"/>
            <a:ext cx="149375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Avenir Book" panose="02000503020000020003" pitchFamily="2" charset="0"/>
            </a:endParaRPr>
          </a:p>
        </p:txBody>
      </p:sp>
      <p:sp>
        <p:nvSpPr>
          <p:cNvPr id="74" name="Ellipse 73"/>
          <p:cNvSpPr/>
          <p:nvPr/>
        </p:nvSpPr>
        <p:spPr>
          <a:xfrm>
            <a:off x="2809591" y="6656765"/>
            <a:ext cx="149375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Avenir Book" panose="02000503020000020003" pitchFamily="2" charset="0"/>
            </a:endParaRPr>
          </a:p>
        </p:txBody>
      </p:sp>
      <p:sp>
        <p:nvSpPr>
          <p:cNvPr id="75" name="Ellipse 74"/>
          <p:cNvSpPr/>
          <p:nvPr/>
        </p:nvSpPr>
        <p:spPr>
          <a:xfrm>
            <a:off x="2958966" y="6656765"/>
            <a:ext cx="149375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Avenir Book" panose="02000503020000020003" pitchFamily="2" charset="0"/>
            </a:endParaRPr>
          </a:p>
        </p:txBody>
      </p:sp>
      <p:sp>
        <p:nvSpPr>
          <p:cNvPr id="76" name="Ellipse 75"/>
          <p:cNvSpPr/>
          <p:nvPr/>
        </p:nvSpPr>
        <p:spPr>
          <a:xfrm>
            <a:off x="3113054" y="6659790"/>
            <a:ext cx="149375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Avenir Book" panose="02000503020000020003" pitchFamily="2" charset="0"/>
            </a:endParaRPr>
          </a:p>
        </p:txBody>
      </p:sp>
      <p:sp>
        <p:nvSpPr>
          <p:cNvPr id="77" name="Ellipse 76"/>
          <p:cNvSpPr/>
          <p:nvPr/>
        </p:nvSpPr>
        <p:spPr>
          <a:xfrm>
            <a:off x="3269504" y="6656765"/>
            <a:ext cx="149375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Avenir Book" panose="02000503020000020003" pitchFamily="2" charset="0"/>
            </a:endParaRPr>
          </a:p>
        </p:txBody>
      </p:sp>
      <p:sp>
        <p:nvSpPr>
          <p:cNvPr id="78" name="Ellipse 77"/>
          <p:cNvSpPr/>
          <p:nvPr/>
        </p:nvSpPr>
        <p:spPr>
          <a:xfrm>
            <a:off x="3421904" y="6656765"/>
            <a:ext cx="149375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Avenir Book" panose="02000503020000020003" pitchFamily="2" charset="0"/>
            </a:endParaRPr>
          </a:p>
        </p:txBody>
      </p:sp>
      <p:sp>
        <p:nvSpPr>
          <p:cNvPr id="79" name="Ellipse 78"/>
          <p:cNvSpPr/>
          <p:nvPr/>
        </p:nvSpPr>
        <p:spPr>
          <a:xfrm>
            <a:off x="3571279" y="6656765"/>
            <a:ext cx="149375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Avenir Book" panose="02000503020000020003" pitchFamily="2" charset="0"/>
            </a:endParaRPr>
          </a:p>
        </p:txBody>
      </p:sp>
      <p:sp>
        <p:nvSpPr>
          <p:cNvPr id="80" name="Ellipse 79"/>
          <p:cNvSpPr/>
          <p:nvPr/>
        </p:nvSpPr>
        <p:spPr>
          <a:xfrm>
            <a:off x="3725367" y="6659790"/>
            <a:ext cx="149375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Avenir Book" panose="02000503020000020003" pitchFamily="2" charset="0"/>
            </a:endParaRPr>
          </a:p>
        </p:txBody>
      </p:sp>
      <p:sp>
        <p:nvSpPr>
          <p:cNvPr id="81" name="Ellipse 80"/>
          <p:cNvSpPr/>
          <p:nvPr/>
        </p:nvSpPr>
        <p:spPr>
          <a:xfrm>
            <a:off x="3873054" y="6653740"/>
            <a:ext cx="149375" cy="149375"/>
          </a:xfrm>
          <a:prstGeom prst="ellipse">
            <a:avLst/>
          </a:prstGeom>
          <a:solidFill>
            <a:srgbClr val="BFBFBF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Avenir Book" panose="02000503020000020003" pitchFamily="2" charset="0"/>
            </a:endParaRPr>
          </a:p>
        </p:txBody>
      </p:sp>
      <p:sp>
        <p:nvSpPr>
          <p:cNvPr id="82" name="Ellipse 81"/>
          <p:cNvSpPr/>
          <p:nvPr/>
        </p:nvSpPr>
        <p:spPr>
          <a:xfrm>
            <a:off x="4027142" y="6656765"/>
            <a:ext cx="149375" cy="149375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Avenir Book" panose="02000503020000020003" pitchFamily="2" charset="0"/>
            </a:endParaRPr>
          </a:p>
        </p:txBody>
      </p:sp>
      <p:sp>
        <p:nvSpPr>
          <p:cNvPr id="83" name="Ellipse 82"/>
          <p:cNvSpPr/>
          <p:nvPr/>
        </p:nvSpPr>
        <p:spPr>
          <a:xfrm>
            <a:off x="2652478" y="7044115"/>
            <a:ext cx="149375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Avenir Book" panose="02000503020000020003" pitchFamily="2" charset="0"/>
            </a:endParaRPr>
          </a:p>
        </p:txBody>
      </p:sp>
      <p:sp>
        <p:nvSpPr>
          <p:cNvPr id="84" name="Ellipse 83"/>
          <p:cNvSpPr/>
          <p:nvPr/>
        </p:nvSpPr>
        <p:spPr>
          <a:xfrm>
            <a:off x="2804878" y="7044115"/>
            <a:ext cx="149375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Avenir Book" panose="02000503020000020003" pitchFamily="2" charset="0"/>
            </a:endParaRPr>
          </a:p>
        </p:txBody>
      </p:sp>
      <p:sp>
        <p:nvSpPr>
          <p:cNvPr id="85" name="Ellipse 84"/>
          <p:cNvSpPr/>
          <p:nvPr/>
        </p:nvSpPr>
        <p:spPr>
          <a:xfrm>
            <a:off x="2954253" y="7044115"/>
            <a:ext cx="149375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Avenir Book" panose="02000503020000020003" pitchFamily="2" charset="0"/>
            </a:endParaRPr>
          </a:p>
        </p:txBody>
      </p:sp>
      <p:sp>
        <p:nvSpPr>
          <p:cNvPr id="86" name="Ellipse 85"/>
          <p:cNvSpPr/>
          <p:nvPr/>
        </p:nvSpPr>
        <p:spPr>
          <a:xfrm>
            <a:off x="3108341" y="7047140"/>
            <a:ext cx="149375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Avenir Book" panose="02000503020000020003" pitchFamily="2" charset="0"/>
            </a:endParaRPr>
          </a:p>
        </p:txBody>
      </p:sp>
      <p:sp>
        <p:nvSpPr>
          <p:cNvPr id="87" name="Ellipse 86"/>
          <p:cNvSpPr/>
          <p:nvPr/>
        </p:nvSpPr>
        <p:spPr>
          <a:xfrm>
            <a:off x="3264791" y="7044115"/>
            <a:ext cx="149375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Avenir Book" panose="02000503020000020003" pitchFamily="2" charset="0"/>
            </a:endParaRPr>
          </a:p>
        </p:txBody>
      </p:sp>
      <p:sp>
        <p:nvSpPr>
          <p:cNvPr id="88" name="Ellipse 87"/>
          <p:cNvSpPr/>
          <p:nvPr/>
        </p:nvSpPr>
        <p:spPr>
          <a:xfrm>
            <a:off x="3417191" y="7044115"/>
            <a:ext cx="149375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Avenir Book" panose="02000503020000020003" pitchFamily="2" charset="0"/>
            </a:endParaRPr>
          </a:p>
        </p:txBody>
      </p:sp>
      <p:sp>
        <p:nvSpPr>
          <p:cNvPr id="89" name="Ellipse 88"/>
          <p:cNvSpPr/>
          <p:nvPr/>
        </p:nvSpPr>
        <p:spPr>
          <a:xfrm>
            <a:off x="3566566" y="7044115"/>
            <a:ext cx="149375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Avenir Book" panose="02000503020000020003" pitchFamily="2" charset="0"/>
            </a:endParaRPr>
          </a:p>
        </p:txBody>
      </p:sp>
      <p:sp>
        <p:nvSpPr>
          <p:cNvPr id="90" name="Ellipse 89"/>
          <p:cNvSpPr/>
          <p:nvPr/>
        </p:nvSpPr>
        <p:spPr>
          <a:xfrm>
            <a:off x="3720654" y="7047140"/>
            <a:ext cx="149375" cy="149375"/>
          </a:xfrm>
          <a:prstGeom prst="ellipse">
            <a:avLst/>
          </a:prstGeom>
          <a:solidFill>
            <a:srgbClr val="BFBFBF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Avenir Book" panose="02000503020000020003" pitchFamily="2" charset="0"/>
            </a:endParaRPr>
          </a:p>
        </p:txBody>
      </p:sp>
      <p:sp>
        <p:nvSpPr>
          <p:cNvPr id="91" name="Ellipse 90"/>
          <p:cNvSpPr/>
          <p:nvPr/>
        </p:nvSpPr>
        <p:spPr>
          <a:xfrm>
            <a:off x="3868341" y="7041090"/>
            <a:ext cx="149375" cy="149375"/>
          </a:xfrm>
          <a:prstGeom prst="ellipse">
            <a:avLst/>
          </a:prstGeom>
          <a:solidFill>
            <a:srgbClr val="BFBFBF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Avenir Book" panose="02000503020000020003" pitchFamily="2" charset="0"/>
            </a:endParaRPr>
          </a:p>
        </p:txBody>
      </p:sp>
      <p:sp>
        <p:nvSpPr>
          <p:cNvPr id="92" name="Ellipse 91"/>
          <p:cNvSpPr/>
          <p:nvPr/>
        </p:nvSpPr>
        <p:spPr>
          <a:xfrm>
            <a:off x="4022429" y="7044115"/>
            <a:ext cx="149375" cy="149375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Avenir Book" panose="02000503020000020003" pitchFamily="2" charset="0"/>
            </a:endParaRPr>
          </a:p>
        </p:txBody>
      </p:sp>
      <p:sp>
        <p:nvSpPr>
          <p:cNvPr id="93" name="Ellipse 92"/>
          <p:cNvSpPr/>
          <p:nvPr/>
        </p:nvSpPr>
        <p:spPr>
          <a:xfrm>
            <a:off x="2661904" y="7425115"/>
            <a:ext cx="149375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Avenir Book" panose="02000503020000020003" pitchFamily="2" charset="0"/>
            </a:endParaRPr>
          </a:p>
        </p:txBody>
      </p:sp>
      <p:sp>
        <p:nvSpPr>
          <p:cNvPr id="94" name="Ellipse 93"/>
          <p:cNvSpPr/>
          <p:nvPr/>
        </p:nvSpPr>
        <p:spPr>
          <a:xfrm>
            <a:off x="2814304" y="7425115"/>
            <a:ext cx="149375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Avenir Book" panose="02000503020000020003" pitchFamily="2" charset="0"/>
            </a:endParaRPr>
          </a:p>
        </p:txBody>
      </p:sp>
      <p:sp>
        <p:nvSpPr>
          <p:cNvPr id="95" name="Ellipse 94"/>
          <p:cNvSpPr/>
          <p:nvPr/>
        </p:nvSpPr>
        <p:spPr>
          <a:xfrm>
            <a:off x="2963679" y="7425115"/>
            <a:ext cx="149375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Avenir Book" panose="02000503020000020003" pitchFamily="2" charset="0"/>
            </a:endParaRPr>
          </a:p>
        </p:txBody>
      </p:sp>
      <p:sp>
        <p:nvSpPr>
          <p:cNvPr id="96" name="Ellipse 95"/>
          <p:cNvSpPr/>
          <p:nvPr/>
        </p:nvSpPr>
        <p:spPr>
          <a:xfrm>
            <a:off x="3117767" y="7428140"/>
            <a:ext cx="149375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Avenir Book" panose="02000503020000020003" pitchFamily="2" charset="0"/>
            </a:endParaRPr>
          </a:p>
        </p:txBody>
      </p:sp>
      <p:sp>
        <p:nvSpPr>
          <p:cNvPr id="97" name="Ellipse 96"/>
          <p:cNvSpPr/>
          <p:nvPr/>
        </p:nvSpPr>
        <p:spPr>
          <a:xfrm>
            <a:off x="3274217" y="7425115"/>
            <a:ext cx="149375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Avenir Book" panose="02000503020000020003" pitchFamily="2" charset="0"/>
            </a:endParaRPr>
          </a:p>
        </p:txBody>
      </p:sp>
      <p:sp>
        <p:nvSpPr>
          <p:cNvPr id="98" name="Ellipse 97"/>
          <p:cNvSpPr/>
          <p:nvPr/>
        </p:nvSpPr>
        <p:spPr>
          <a:xfrm>
            <a:off x="3426617" y="7425115"/>
            <a:ext cx="149375" cy="149375"/>
          </a:xfrm>
          <a:prstGeom prst="ellipse">
            <a:avLst/>
          </a:prstGeom>
          <a:solidFill>
            <a:srgbClr val="42424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Avenir Book" panose="02000503020000020003" pitchFamily="2" charset="0"/>
            </a:endParaRPr>
          </a:p>
        </p:txBody>
      </p:sp>
      <p:sp>
        <p:nvSpPr>
          <p:cNvPr id="99" name="Ellipse 98"/>
          <p:cNvSpPr/>
          <p:nvPr/>
        </p:nvSpPr>
        <p:spPr>
          <a:xfrm>
            <a:off x="3575992" y="7425115"/>
            <a:ext cx="149375" cy="149375"/>
          </a:xfrm>
          <a:prstGeom prst="ellipse">
            <a:avLst/>
          </a:prstGeom>
          <a:solidFill>
            <a:srgbClr val="BFBFBF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Avenir Book" panose="02000503020000020003" pitchFamily="2" charset="0"/>
            </a:endParaRPr>
          </a:p>
        </p:txBody>
      </p:sp>
      <p:sp>
        <p:nvSpPr>
          <p:cNvPr id="100" name="Ellipse 99"/>
          <p:cNvSpPr/>
          <p:nvPr/>
        </p:nvSpPr>
        <p:spPr>
          <a:xfrm>
            <a:off x="3730080" y="7428140"/>
            <a:ext cx="149375" cy="149375"/>
          </a:xfrm>
          <a:prstGeom prst="ellipse">
            <a:avLst/>
          </a:prstGeom>
          <a:solidFill>
            <a:srgbClr val="BFBFBF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Avenir Book" panose="02000503020000020003" pitchFamily="2" charset="0"/>
            </a:endParaRPr>
          </a:p>
        </p:txBody>
      </p:sp>
      <p:sp>
        <p:nvSpPr>
          <p:cNvPr id="101" name="Ellipse 100"/>
          <p:cNvSpPr/>
          <p:nvPr/>
        </p:nvSpPr>
        <p:spPr>
          <a:xfrm>
            <a:off x="3877767" y="7422090"/>
            <a:ext cx="149375" cy="149375"/>
          </a:xfrm>
          <a:prstGeom prst="ellipse">
            <a:avLst/>
          </a:prstGeom>
          <a:solidFill>
            <a:srgbClr val="BFBFBF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Avenir Book" panose="02000503020000020003" pitchFamily="2" charset="0"/>
            </a:endParaRPr>
          </a:p>
        </p:txBody>
      </p:sp>
      <p:sp>
        <p:nvSpPr>
          <p:cNvPr id="102" name="Ellipse 101"/>
          <p:cNvSpPr/>
          <p:nvPr/>
        </p:nvSpPr>
        <p:spPr>
          <a:xfrm>
            <a:off x="4031855" y="7425115"/>
            <a:ext cx="149375" cy="149375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Avenir Book" panose="02000503020000020003" pitchFamily="2" charset="0"/>
            </a:endParaRPr>
          </a:p>
        </p:txBody>
      </p:sp>
      <p:graphicFrame>
        <p:nvGraphicFramePr>
          <p:cNvPr id="144" name="Tableau 14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9079939"/>
              </p:ext>
            </p:extLst>
          </p:nvPr>
        </p:nvGraphicFramePr>
        <p:xfrm>
          <a:off x="521746" y="8496805"/>
          <a:ext cx="1905287" cy="155467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052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0839">
                <a:tc>
                  <a:txBody>
                    <a:bodyPr/>
                    <a:lstStyle/>
                    <a:p>
                      <a:pPr algn="l"/>
                      <a:r>
                        <a:rPr lang="fr-FR" sz="110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DYNAMIQUE</a:t>
                      </a:r>
                    </a:p>
                  </a:txBody>
                  <a:tcPr anchor="ctr">
                    <a:solidFill>
                      <a:srgbClr val="E7E4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0839">
                <a:tc>
                  <a:txBody>
                    <a:bodyPr/>
                    <a:lstStyle/>
                    <a:p>
                      <a:pPr algn="l"/>
                      <a:r>
                        <a:rPr lang="fr-FR" sz="110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CREATIF</a:t>
                      </a:r>
                    </a:p>
                  </a:txBody>
                  <a:tcPr anchor="ctr">
                    <a:solidFill>
                      <a:srgbClr val="E7E4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0839">
                <a:tc>
                  <a:txBody>
                    <a:bodyPr/>
                    <a:lstStyle/>
                    <a:p>
                      <a:pPr algn="l"/>
                      <a:r>
                        <a:rPr lang="fr-FR" sz="110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AUTONOME</a:t>
                      </a:r>
                    </a:p>
                  </a:txBody>
                  <a:tcPr anchor="ctr">
                    <a:solidFill>
                      <a:srgbClr val="E7E4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2154">
                <a:tc>
                  <a:txBody>
                    <a:bodyPr/>
                    <a:lstStyle/>
                    <a:p>
                      <a:pPr algn="l"/>
                      <a:r>
                        <a:rPr lang="fr-FR" sz="110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IMPLIQUE</a:t>
                      </a:r>
                    </a:p>
                  </a:txBody>
                  <a:tcPr anchor="ctr">
                    <a:solidFill>
                      <a:srgbClr val="E7E4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45" name="ZoneTexte 144"/>
          <p:cNvSpPr txBox="1"/>
          <p:nvPr/>
        </p:nvSpPr>
        <p:spPr>
          <a:xfrm>
            <a:off x="521746" y="8075088"/>
            <a:ext cx="1148071" cy="338554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 wrap="none" rtlCol="0">
            <a:spAutoFit/>
          </a:bodyPr>
          <a:lstStyle/>
          <a:p>
            <a:r>
              <a:rPr lang="fr-FR" sz="1600" dirty="0">
                <a:latin typeface="Avenir Book" panose="02000503020000020003" pitchFamily="2" charset="0"/>
              </a:rPr>
              <a:t>QUALITES</a:t>
            </a:r>
          </a:p>
        </p:txBody>
      </p:sp>
      <p:cxnSp>
        <p:nvCxnSpPr>
          <p:cNvPr id="186" name="Connecteur droit 185"/>
          <p:cNvCxnSpPr/>
          <p:nvPr/>
        </p:nvCxnSpPr>
        <p:spPr>
          <a:xfrm>
            <a:off x="17110" y="7902836"/>
            <a:ext cx="4164120" cy="0"/>
          </a:xfrm>
          <a:prstGeom prst="line">
            <a:avLst/>
          </a:prstGeom>
          <a:ln w="6350" cmpd="sng">
            <a:solidFill>
              <a:srgbClr val="7F7F7F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87" name="Tableau 18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4222876"/>
              </p:ext>
            </p:extLst>
          </p:nvPr>
        </p:nvGraphicFramePr>
        <p:xfrm>
          <a:off x="4359086" y="353444"/>
          <a:ext cx="3097245" cy="20624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972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dirty="0">
                          <a:latin typeface="Avenir Book" panose="02000503020000020003" pitchFamily="2" charset="0"/>
                        </a:rPr>
                        <a:t>FORMATION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100" kern="1200" dirty="0">
                          <a:solidFill>
                            <a:srgbClr val="595959"/>
                          </a:solidFill>
                          <a:effectLst/>
                          <a:latin typeface="Avenir Book" panose="02000503020000020003" pitchFamily="2" charset="0"/>
                          <a:ea typeface="+mn-ea"/>
                          <a:cs typeface="+mn-cs"/>
                        </a:rPr>
                        <a:t>FORMATION</a:t>
                      </a:r>
                      <a:r>
                        <a:rPr lang="en-US" sz="1100" kern="1200" baseline="0" dirty="0">
                          <a:solidFill>
                            <a:srgbClr val="595959"/>
                          </a:solidFill>
                          <a:effectLst/>
                          <a:latin typeface="Avenir Book" panose="02000503020000020003" pitchFamily="2" charset="0"/>
                          <a:ea typeface="+mn-ea"/>
                          <a:cs typeface="+mn-cs"/>
                        </a:rPr>
                        <a:t> | </a:t>
                      </a:r>
                      <a:r>
                        <a:rPr lang="en-US" sz="1100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Avenir Book" panose="02000503020000020003" pitchFamily="2" charset="0"/>
                          <a:ea typeface="+mn-ea"/>
                          <a:cs typeface="+mn-cs"/>
                        </a:rPr>
                        <a:t>2000 – 2003</a:t>
                      </a:r>
                      <a:endParaRPr lang="fr-FR" sz="1100" kern="12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Avenir Book" panose="02000503020000020003" pitchFamily="2" charset="0"/>
                        <a:ea typeface="+mn-ea"/>
                        <a:cs typeface="+mn-cs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100" dirty="0" err="1">
                          <a:solidFill>
                            <a:srgbClr val="7F7F7F"/>
                          </a:solidFill>
                          <a:effectLst/>
                          <a:latin typeface="Avenir Book" panose="02000503020000020003" pitchFamily="2" charset="0"/>
                          <a:ea typeface="Cambria"/>
                          <a:cs typeface="Calibri"/>
                        </a:rPr>
                        <a:t>Décrivez</a:t>
                      </a:r>
                      <a:r>
                        <a:rPr lang="en-GB" sz="1100" dirty="0">
                          <a:solidFill>
                            <a:srgbClr val="7F7F7F"/>
                          </a:solidFill>
                          <a:effectLst/>
                          <a:latin typeface="Avenir Book" panose="02000503020000020003" pitchFamily="2" charset="0"/>
                          <a:ea typeface="Cambria"/>
                          <a:cs typeface="Calibri"/>
                        </a:rPr>
                        <a:t> les </a:t>
                      </a:r>
                      <a:r>
                        <a:rPr lang="en-GB" sz="1100" dirty="0" err="1">
                          <a:solidFill>
                            <a:srgbClr val="7F7F7F"/>
                          </a:solidFill>
                          <a:effectLst/>
                          <a:latin typeface="Avenir Book" panose="02000503020000020003" pitchFamily="2" charset="0"/>
                          <a:ea typeface="Cambria"/>
                          <a:cs typeface="Calibri"/>
                        </a:rPr>
                        <a:t>spécialités</a:t>
                      </a:r>
                      <a:r>
                        <a:rPr lang="en-GB" sz="1100" baseline="0" dirty="0">
                          <a:solidFill>
                            <a:srgbClr val="7F7F7F"/>
                          </a:solidFill>
                          <a:effectLst/>
                          <a:latin typeface="Avenir Book" panose="02000503020000020003" pitchFamily="2" charset="0"/>
                          <a:ea typeface="Cambria"/>
                          <a:cs typeface="Calibri"/>
                        </a:rPr>
                        <a:t> de </a:t>
                      </a:r>
                      <a:r>
                        <a:rPr lang="en-GB" sz="1100" baseline="0" dirty="0" err="1">
                          <a:solidFill>
                            <a:srgbClr val="7F7F7F"/>
                          </a:solidFill>
                          <a:effectLst/>
                          <a:latin typeface="Avenir Book" panose="02000503020000020003" pitchFamily="2" charset="0"/>
                          <a:ea typeface="Cambria"/>
                          <a:cs typeface="Calibri"/>
                        </a:rPr>
                        <a:t>cette</a:t>
                      </a:r>
                      <a:r>
                        <a:rPr lang="en-GB" sz="1100" baseline="0" dirty="0">
                          <a:solidFill>
                            <a:srgbClr val="7F7F7F"/>
                          </a:solidFill>
                          <a:effectLst/>
                          <a:latin typeface="Avenir Book" panose="02000503020000020003" pitchFamily="2" charset="0"/>
                          <a:ea typeface="Cambria"/>
                          <a:cs typeface="Calibri"/>
                        </a:rPr>
                        <a:t> formation : </a:t>
                      </a:r>
                      <a:r>
                        <a:rPr lang="en-GB" sz="1100" baseline="0" dirty="0" err="1">
                          <a:solidFill>
                            <a:srgbClr val="7F7F7F"/>
                          </a:solidFill>
                          <a:effectLst/>
                          <a:latin typeface="Avenir Book" panose="02000503020000020003" pitchFamily="2" charset="0"/>
                          <a:ea typeface="Cambria"/>
                          <a:cs typeface="Calibri"/>
                        </a:rPr>
                        <a:t>vos</a:t>
                      </a:r>
                      <a:r>
                        <a:rPr lang="en-GB" sz="1100" baseline="0" dirty="0">
                          <a:solidFill>
                            <a:srgbClr val="7F7F7F"/>
                          </a:solidFill>
                          <a:effectLst/>
                          <a:latin typeface="Avenir Book" panose="02000503020000020003" pitchFamily="2" charset="0"/>
                          <a:ea typeface="Cambria"/>
                          <a:cs typeface="Calibri"/>
                        </a:rPr>
                        <a:t> </a:t>
                      </a:r>
                      <a:r>
                        <a:rPr lang="en-GB" sz="1100" baseline="0" dirty="0" err="1">
                          <a:solidFill>
                            <a:srgbClr val="7F7F7F"/>
                          </a:solidFill>
                          <a:effectLst/>
                          <a:latin typeface="Avenir Book" panose="02000503020000020003" pitchFamily="2" charset="0"/>
                          <a:ea typeface="Cambria"/>
                          <a:cs typeface="Calibri"/>
                        </a:rPr>
                        <a:t>diplômes</a:t>
                      </a:r>
                      <a:r>
                        <a:rPr lang="en-GB" sz="1100" baseline="0" dirty="0">
                          <a:solidFill>
                            <a:srgbClr val="7F7F7F"/>
                          </a:solidFill>
                          <a:effectLst/>
                          <a:latin typeface="Avenir Book" panose="02000503020000020003" pitchFamily="2" charset="0"/>
                          <a:ea typeface="Cambria"/>
                          <a:cs typeface="Calibri"/>
                        </a:rPr>
                        <a:t>, les options de la formation, etc…</a:t>
                      </a:r>
                      <a:br>
                        <a:rPr lang="en-GB" sz="1100" baseline="0" dirty="0">
                          <a:solidFill>
                            <a:srgbClr val="7F7F7F"/>
                          </a:solidFill>
                          <a:effectLst/>
                          <a:latin typeface="Avenir Book" panose="02000503020000020003" pitchFamily="2" charset="0"/>
                          <a:ea typeface="Cambria"/>
                          <a:cs typeface="Calibri"/>
                        </a:rPr>
                      </a:br>
                      <a:endParaRPr lang="en-GB" sz="1100" dirty="0">
                        <a:solidFill>
                          <a:srgbClr val="7F7F7F"/>
                        </a:solidFill>
                        <a:effectLst/>
                        <a:latin typeface="Avenir Book" panose="02000503020000020003" pitchFamily="2" charset="0"/>
                        <a:ea typeface="Cambria"/>
                        <a:cs typeface="Calibri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100" kern="1200" dirty="0">
                          <a:solidFill>
                            <a:srgbClr val="595959"/>
                          </a:solidFill>
                          <a:effectLst/>
                          <a:latin typeface="Avenir Book" panose="02000503020000020003" pitchFamily="2" charset="0"/>
                          <a:ea typeface="+mn-ea"/>
                          <a:cs typeface="+mn-cs"/>
                        </a:rPr>
                        <a:t>FORMATION</a:t>
                      </a:r>
                      <a:r>
                        <a:rPr lang="en-US" sz="1100" kern="1200" baseline="0" dirty="0">
                          <a:solidFill>
                            <a:srgbClr val="595959"/>
                          </a:solidFill>
                          <a:effectLst/>
                          <a:latin typeface="Avenir Book" panose="02000503020000020003" pitchFamily="2" charset="0"/>
                          <a:ea typeface="+mn-ea"/>
                          <a:cs typeface="+mn-cs"/>
                        </a:rPr>
                        <a:t> | </a:t>
                      </a:r>
                      <a:r>
                        <a:rPr lang="en-US" sz="1100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Avenir Book" panose="02000503020000020003" pitchFamily="2" charset="0"/>
                          <a:ea typeface="+mn-ea"/>
                          <a:cs typeface="+mn-cs"/>
                        </a:rPr>
                        <a:t>2000 – 2003</a:t>
                      </a:r>
                      <a:endParaRPr lang="fr-FR" sz="1100" kern="12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Avenir Book" panose="02000503020000020003" pitchFamily="2" charset="0"/>
                        <a:ea typeface="+mn-ea"/>
                        <a:cs typeface="+mn-cs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100" dirty="0" err="1">
                          <a:solidFill>
                            <a:srgbClr val="7F7F7F"/>
                          </a:solidFill>
                          <a:effectLst/>
                          <a:latin typeface="Avenir Book" panose="02000503020000020003" pitchFamily="2" charset="0"/>
                          <a:ea typeface="Cambria"/>
                          <a:cs typeface="Calibri"/>
                        </a:rPr>
                        <a:t>Décrivez</a:t>
                      </a:r>
                      <a:r>
                        <a:rPr lang="en-GB" sz="1100" dirty="0">
                          <a:solidFill>
                            <a:srgbClr val="7F7F7F"/>
                          </a:solidFill>
                          <a:effectLst/>
                          <a:latin typeface="Avenir Book" panose="02000503020000020003" pitchFamily="2" charset="0"/>
                          <a:ea typeface="Cambria"/>
                          <a:cs typeface="Calibri"/>
                        </a:rPr>
                        <a:t> les </a:t>
                      </a:r>
                      <a:r>
                        <a:rPr lang="en-GB" sz="1100" dirty="0" err="1">
                          <a:solidFill>
                            <a:srgbClr val="7F7F7F"/>
                          </a:solidFill>
                          <a:effectLst/>
                          <a:latin typeface="Avenir Book" panose="02000503020000020003" pitchFamily="2" charset="0"/>
                          <a:ea typeface="Cambria"/>
                          <a:cs typeface="Calibri"/>
                        </a:rPr>
                        <a:t>spécialités</a:t>
                      </a:r>
                      <a:r>
                        <a:rPr lang="en-GB" sz="1100" baseline="0" dirty="0">
                          <a:solidFill>
                            <a:srgbClr val="7F7F7F"/>
                          </a:solidFill>
                          <a:effectLst/>
                          <a:latin typeface="Avenir Book" panose="02000503020000020003" pitchFamily="2" charset="0"/>
                          <a:ea typeface="Cambria"/>
                          <a:cs typeface="Calibri"/>
                        </a:rPr>
                        <a:t> de </a:t>
                      </a:r>
                      <a:r>
                        <a:rPr lang="en-GB" sz="1100" baseline="0" dirty="0" err="1">
                          <a:solidFill>
                            <a:srgbClr val="7F7F7F"/>
                          </a:solidFill>
                          <a:effectLst/>
                          <a:latin typeface="Avenir Book" panose="02000503020000020003" pitchFamily="2" charset="0"/>
                          <a:ea typeface="Cambria"/>
                          <a:cs typeface="Calibri"/>
                        </a:rPr>
                        <a:t>cette</a:t>
                      </a:r>
                      <a:r>
                        <a:rPr lang="en-GB" sz="1100" baseline="0" dirty="0">
                          <a:solidFill>
                            <a:srgbClr val="7F7F7F"/>
                          </a:solidFill>
                          <a:effectLst/>
                          <a:latin typeface="Avenir Book" panose="02000503020000020003" pitchFamily="2" charset="0"/>
                          <a:ea typeface="Cambria"/>
                          <a:cs typeface="Calibri"/>
                        </a:rPr>
                        <a:t> formation : </a:t>
                      </a:r>
                      <a:r>
                        <a:rPr lang="en-GB" sz="1100" baseline="0" dirty="0" err="1">
                          <a:solidFill>
                            <a:srgbClr val="7F7F7F"/>
                          </a:solidFill>
                          <a:effectLst/>
                          <a:latin typeface="Avenir Book" panose="02000503020000020003" pitchFamily="2" charset="0"/>
                          <a:ea typeface="Cambria"/>
                          <a:cs typeface="Calibri"/>
                        </a:rPr>
                        <a:t>vos</a:t>
                      </a:r>
                      <a:r>
                        <a:rPr lang="en-GB" sz="1100" baseline="0" dirty="0">
                          <a:solidFill>
                            <a:srgbClr val="7F7F7F"/>
                          </a:solidFill>
                          <a:effectLst/>
                          <a:latin typeface="Avenir Book" panose="02000503020000020003" pitchFamily="2" charset="0"/>
                          <a:ea typeface="Cambria"/>
                          <a:cs typeface="Calibri"/>
                        </a:rPr>
                        <a:t> </a:t>
                      </a:r>
                      <a:r>
                        <a:rPr lang="en-GB" sz="1100" baseline="0" dirty="0" err="1">
                          <a:solidFill>
                            <a:srgbClr val="7F7F7F"/>
                          </a:solidFill>
                          <a:effectLst/>
                          <a:latin typeface="Avenir Book" panose="02000503020000020003" pitchFamily="2" charset="0"/>
                          <a:ea typeface="Cambria"/>
                          <a:cs typeface="Calibri"/>
                        </a:rPr>
                        <a:t>diplômes</a:t>
                      </a:r>
                      <a:r>
                        <a:rPr lang="en-GB" sz="1100" baseline="0" dirty="0">
                          <a:solidFill>
                            <a:srgbClr val="7F7F7F"/>
                          </a:solidFill>
                          <a:effectLst/>
                          <a:latin typeface="Avenir Book" panose="02000503020000020003" pitchFamily="2" charset="0"/>
                          <a:ea typeface="Cambria"/>
                          <a:cs typeface="Calibri"/>
                        </a:rPr>
                        <a:t>, les options de la formation, etc…</a:t>
                      </a:r>
                      <a:endParaRPr lang="en-GB" sz="1100" dirty="0">
                        <a:solidFill>
                          <a:srgbClr val="7F7F7F"/>
                        </a:solidFill>
                        <a:effectLst/>
                        <a:latin typeface="Avenir Book" panose="02000503020000020003" pitchFamily="2" charset="0"/>
                        <a:ea typeface="Cambria"/>
                        <a:cs typeface="Calibri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88" name="Tableau 18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9703421"/>
              </p:ext>
            </p:extLst>
          </p:nvPr>
        </p:nvGraphicFramePr>
        <p:xfrm>
          <a:off x="4431440" y="3003136"/>
          <a:ext cx="3097245" cy="4592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972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dirty="0">
                          <a:latin typeface="Avenir Book" panose="02000503020000020003" pitchFamily="2" charset="0"/>
                        </a:rPr>
                        <a:t>EXPERIENCE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100" kern="1200" dirty="0">
                          <a:solidFill>
                            <a:srgbClr val="595959"/>
                          </a:solidFill>
                          <a:effectLst/>
                          <a:latin typeface="Avenir Book" panose="02000503020000020003" pitchFamily="2" charset="0"/>
                          <a:ea typeface="+mn-ea"/>
                          <a:cs typeface="+mn-cs"/>
                        </a:rPr>
                        <a:t>NOM ENTREPRISE | TITRE DU POSTE </a:t>
                      </a:r>
                      <a:r>
                        <a:rPr lang="en-US" sz="1100" kern="1200" baseline="0" dirty="0">
                          <a:solidFill>
                            <a:srgbClr val="595959"/>
                          </a:solidFill>
                          <a:effectLst/>
                          <a:latin typeface="Avenir Book" panose="02000503020000020003" pitchFamily="2" charset="0"/>
                          <a:ea typeface="+mn-ea"/>
                          <a:cs typeface="+mn-cs"/>
                        </a:rPr>
                        <a:t>| </a:t>
                      </a:r>
                      <a:r>
                        <a:rPr lang="en-US" sz="1100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Avenir Book" panose="02000503020000020003" pitchFamily="2" charset="0"/>
                          <a:ea typeface="+mn-ea"/>
                          <a:cs typeface="+mn-cs"/>
                        </a:rPr>
                        <a:t>2000 – 2003</a:t>
                      </a:r>
                      <a:endParaRPr lang="fr-FR" sz="1100" kern="12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Avenir Book" panose="02000503020000020003" pitchFamily="2" charset="0"/>
                        <a:ea typeface="+mn-ea"/>
                        <a:cs typeface="+mn-cs"/>
                      </a:endParaRPr>
                    </a:p>
                    <a:p>
                      <a:pPr algn="r"/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 panose="02000503020000020003" pitchFamily="2" charset="0"/>
                          <a:ea typeface="+mn-ea"/>
                          <a:cs typeface="Calibri"/>
                        </a:rPr>
                        <a:t>Décrivez ici les fonctions que vous avez occupé pour ce poste. Décrivez également vos missions</a:t>
                      </a:r>
                      <a:r>
                        <a:rPr lang="fr-FR" sz="1100" kern="1200" baseline="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 panose="02000503020000020003" pitchFamily="2" charset="0"/>
                          <a:ea typeface="+mn-ea"/>
                          <a:cs typeface="Calibri"/>
                        </a:rPr>
                        <a:t> et vos résultats.</a:t>
                      </a:r>
                      <a:endParaRPr lang="fr-FR" sz="110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venir Book" panose="02000503020000020003" pitchFamily="2" charset="0"/>
                        <a:ea typeface="+mn-ea"/>
                        <a:cs typeface="Calibri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br>
                        <a:rPr lang="en-US" sz="1100" kern="1200" dirty="0">
                          <a:solidFill>
                            <a:srgbClr val="595959"/>
                          </a:solidFill>
                          <a:effectLst/>
                          <a:latin typeface="Avenir Book" panose="02000503020000020003" pitchFamily="2" charset="0"/>
                          <a:ea typeface="+mn-ea"/>
                          <a:cs typeface="+mn-cs"/>
                        </a:rPr>
                      </a:br>
                      <a:r>
                        <a:rPr lang="en-US" sz="1100" kern="1200" dirty="0">
                          <a:solidFill>
                            <a:srgbClr val="595959"/>
                          </a:solidFill>
                          <a:effectLst/>
                          <a:latin typeface="Avenir Book" panose="02000503020000020003" pitchFamily="2" charset="0"/>
                          <a:ea typeface="+mn-ea"/>
                          <a:cs typeface="+mn-cs"/>
                        </a:rPr>
                        <a:t>NOM ENTREPRISE | TITRE DU POSTE </a:t>
                      </a:r>
                      <a:r>
                        <a:rPr lang="en-US" sz="1100" kern="1200" baseline="0" dirty="0">
                          <a:solidFill>
                            <a:srgbClr val="595959"/>
                          </a:solidFill>
                          <a:effectLst/>
                          <a:latin typeface="Avenir Book" panose="02000503020000020003" pitchFamily="2" charset="0"/>
                          <a:ea typeface="+mn-ea"/>
                          <a:cs typeface="+mn-cs"/>
                        </a:rPr>
                        <a:t>| </a:t>
                      </a:r>
                      <a:r>
                        <a:rPr lang="en-US" sz="1100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Avenir Book" panose="02000503020000020003" pitchFamily="2" charset="0"/>
                          <a:ea typeface="+mn-ea"/>
                          <a:cs typeface="+mn-cs"/>
                        </a:rPr>
                        <a:t>2000 – 2003</a:t>
                      </a:r>
                      <a:endParaRPr lang="fr-FR" sz="1100" kern="12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Avenir Book" panose="02000503020000020003" pitchFamily="2" charset="0"/>
                        <a:ea typeface="+mn-ea"/>
                        <a:cs typeface="+mn-cs"/>
                      </a:endParaRPr>
                    </a:p>
                    <a:p>
                      <a:pPr algn="r"/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 panose="02000503020000020003" pitchFamily="2" charset="0"/>
                          <a:ea typeface="+mn-ea"/>
                          <a:cs typeface="Calibri"/>
                        </a:rPr>
                        <a:t>Décrivez ici les fonctions que vous avez occupé pour ce poste. Décrivez également vos missions</a:t>
                      </a:r>
                      <a:r>
                        <a:rPr lang="fr-FR" sz="1100" kern="1200" baseline="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 panose="02000503020000020003" pitchFamily="2" charset="0"/>
                          <a:ea typeface="+mn-ea"/>
                          <a:cs typeface="Calibri"/>
                        </a:rPr>
                        <a:t> et vos résultats.</a:t>
                      </a:r>
                      <a:endParaRPr lang="fr-FR" sz="110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venir Book" panose="02000503020000020003" pitchFamily="2" charset="0"/>
                        <a:ea typeface="+mn-ea"/>
                        <a:cs typeface="Calibri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br>
                        <a:rPr lang="en-US" sz="1100" kern="1200" dirty="0">
                          <a:solidFill>
                            <a:srgbClr val="595959"/>
                          </a:solidFill>
                          <a:effectLst/>
                          <a:latin typeface="Avenir Book" panose="02000503020000020003" pitchFamily="2" charset="0"/>
                          <a:ea typeface="+mn-ea"/>
                          <a:cs typeface="+mn-cs"/>
                        </a:rPr>
                      </a:br>
                      <a:r>
                        <a:rPr lang="en-US" sz="1100" kern="1200" dirty="0">
                          <a:solidFill>
                            <a:srgbClr val="595959"/>
                          </a:solidFill>
                          <a:effectLst/>
                          <a:latin typeface="Avenir Book" panose="02000503020000020003" pitchFamily="2" charset="0"/>
                          <a:ea typeface="+mn-ea"/>
                          <a:cs typeface="+mn-cs"/>
                        </a:rPr>
                        <a:t>NOM ENTREPRISE | TITRE DU POSTE </a:t>
                      </a:r>
                      <a:r>
                        <a:rPr lang="en-US" sz="1100" kern="1200" baseline="0" dirty="0">
                          <a:solidFill>
                            <a:srgbClr val="595959"/>
                          </a:solidFill>
                          <a:effectLst/>
                          <a:latin typeface="Avenir Book" panose="02000503020000020003" pitchFamily="2" charset="0"/>
                          <a:ea typeface="+mn-ea"/>
                          <a:cs typeface="+mn-cs"/>
                        </a:rPr>
                        <a:t>| </a:t>
                      </a:r>
                      <a:r>
                        <a:rPr lang="en-US" sz="1100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Avenir Book" panose="02000503020000020003" pitchFamily="2" charset="0"/>
                          <a:ea typeface="+mn-ea"/>
                          <a:cs typeface="+mn-cs"/>
                        </a:rPr>
                        <a:t>2000 – 2003</a:t>
                      </a:r>
                      <a:endParaRPr lang="fr-FR" sz="1100" kern="12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Avenir Book" panose="02000503020000020003" pitchFamily="2" charset="0"/>
                        <a:ea typeface="+mn-ea"/>
                        <a:cs typeface="+mn-cs"/>
                      </a:endParaRPr>
                    </a:p>
                    <a:p>
                      <a:pPr algn="r"/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 panose="02000503020000020003" pitchFamily="2" charset="0"/>
                          <a:ea typeface="+mn-ea"/>
                          <a:cs typeface="Calibri"/>
                        </a:rPr>
                        <a:t>Décrivez ici les fonctions que vous avez occupé pour ce poste. Décrivez également vos missions</a:t>
                      </a:r>
                      <a:r>
                        <a:rPr lang="fr-FR" sz="1100" kern="1200" baseline="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 panose="02000503020000020003" pitchFamily="2" charset="0"/>
                          <a:ea typeface="+mn-ea"/>
                          <a:cs typeface="Calibri"/>
                        </a:rPr>
                        <a:t> et vos résultats.</a:t>
                      </a:r>
                      <a:endParaRPr lang="fr-FR" sz="110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venir Book" panose="02000503020000020003" pitchFamily="2" charset="0"/>
                        <a:ea typeface="+mn-ea"/>
                        <a:cs typeface="Calibri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br>
                        <a:rPr lang="en-US" sz="1100" kern="1200" dirty="0">
                          <a:solidFill>
                            <a:srgbClr val="595959"/>
                          </a:solidFill>
                          <a:effectLst/>
                          <a:latin typeface="Avenir Book" panose="02000503020000020003" pitchFamily="2" charset="0"/>
                          <a:ea typeface="+mn-ea"/>
                          <a:cs typeface="+mn-cs"/>
                        </a:rPr>
                      </a:br>
                      <a:r>
                        <a:rPr lang="en-US" sz="1100" kern="1200" dirty="0">
                          <a:solidFill>
                            <a:srgbClr val="595959"/>
                          </a:solidFill>
                          <a:effectLst/>
                          <a:latin typeface="Avenir Book" panose="02000503020000020003" pitchFamily="2" charset="0"/>
                          <a:ea typeface="+mn-ea"/>
                          <a:cs typeface="+mn-cs"/>
                        </a:rPr>
                        <a:t>NOM ENTREPRISE | TITRE DU POSTE </a:t>
                      </a:r>
                      <a:r>
                        <a:rPr lang="en-US" sz="1100" kern="1200" baseline="0" dirty="0">
                          <a:solidFill>
                            <a:srgbClr val="595959"/>
                          </a:solidFill>
                          <a:effectLst/>
                          <a:latin typeface="Avenir Book" panose="02000503020000020003" pitchFamily="2" charset="0"/>
                          <a:ea typeface="+mn-ea"/>
                          <a:cs typeface="+mn-cs"/>
                        </a:rPr>
                        <a:t>| </a:t>
                      </a:r>
                      <a:r>
                        <a:rPr lang="en-US" sz="1100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Avenir Book" panose="02000503020000020003" pitchFamily="2" charset="0"/>
                          <a:ea typeface="+mn-ea"/>
                          <a:cs typeface="+mn-cs"/>
                        </a:rPr>
                        <a:t>2000 – 2003</a:t>
                      </a:r>
                      <a:endParaRPr lang="fr-FR" sz="1100" kern="12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Avenir Book" panose="02000503020000020003" pitchFamily="2" charset="0"/>
                        <a:ea typeface="+mn-ea"/>
                        <a:cs typeface="+mn-cs"/>
                      </a:endParaRPr>
                    </a:p>
                    <a:p>
                      <a:pPr algn="r"/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 panose="02000503020000020003" pitchFamily="2" charset="0"/>
                          <a:ea typeface="+mn-ea"/>
                          <a:cs typeface="Calibri"/>
                        </a:rPr>
                        <a:t>Décrivez ici les fonctions que vous avez occupé pour ce poste. Décrivez également vos missions</a:t>
                      </a:r>
                      <a:r>
                        <a:rPr lang="fr-FR" sz="1100" kern="1200" baseline="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 panose="02000503020000020003" pitchFamily="2" charset="0"/>
                          <a:ea typeface="+mn-ea"/>
                          <a:cs typeface="Calibri"/>
                        </a:rPr>
                        <a:t> et vos résultats.</a:t>
                      </a:r>
                      <a:endParaRPr lang="fr-FR" sz="110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venir Book" panose="02000503020000020003" pitchFamily="2" charset="0"/>
                        <a:ea typeface="+mn-ea"/>
                        <a:cs typeface="Calibri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cxnSp>
        <p:nvCxnSpPr>
          <p:cNvPr id="189" name="Connecteur droit 188"/>
          <p:cNvCxnSpPr/>
          <p:nvPr/>
        </p:nvCxnSpPr>
        <p:spPr>
          <a:xfrm>
            <a:off x="4473579" y="2769368"/>
            <a:ext cx="2956231" cy="0"/>
          </a:xfrm>
          <a:prstGeom prst="line">
            <a:avLst/>
          </a:prstGeom>
          <a:ln w="6350" cmpd="sng">
            <a:solidFill>
              <a:srgbClr val="7F7F7F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1" name="Connecteur droit 190"/>
          <p:cNvCxnSpPr/>
          <p:nvPr/>
        </p:nvCxnSpPr>
        <p:spPr>
          <a:xfrm>
            <a:off x="4494574" y="7956540"/>
            <a:ext cx="2956231" cy="0"/>
          </a:xfrm>
          <a:prstGeom prst="line">
            <a:avLst/>
          </a:prstGeom>
          <a:ln w="6350" cmpd="sng">
            <a:solidFill>
              <a:srgbClr val="7F7F7F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2" name="ZoneTexte 191"/>
          <p:cNvSpPr txBox="1"/>
          <p:nvPr/>
        </p:nvSpPr>
        <p:spPr>
          <a:xfrm>
            <a:off x="4681310" y="8075088"/>
            <a:ext cx="2769495" cy="338554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 wrap="square" rtlCol="0">
            <a:spAutoFit/>
          </a:bodyPr>
          <a:lstStyle/>
          <a:p>
            <a:pPr algn="r"/>
            <a:r>
              <a:rPr lang="fr-FR" sz="1600" dirty="0">
                <a:latin typeface="Avenir Book" panose="02000503020000020003" pitchFamily="2" charset="0"/>
              </a:rPr>
              <a:t>LANGUES</a:t>
            </a:r>
          </a:p>
        </p:txBody>
      </p:sp>
      <p:cxnSp>
        <p:nvCxnSpPr>
          <p:cNvPr id="236" name="Connecteur droit 235"/>
          <p:cNvCxnSpPr/>
          <p:nvPr/>
        </p:nvCxnSpPr>
        <p:spPr>
          <a:xfrm>
            <a:off x="4494574" y="9655358"/>
            <a:ext cx="2956231" cy="0"/>
          </a:xfrm>
          <a:prstGeom prst="line">
            <a:avLst/>
          </a:prstGeom>
          <a:ln w="6350" cmpd="sng">
            <a:solidFill>
              <a:srgbClr val="7F7F7F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7" name="ZoneTexte 236"/>
          <p:cNvSpPr txBox="1"/>
          <p:nvPr/>
        </p:nvSpPr>
        <p:spPr>
          <a:xfrm>
            <a:off x="2547073" y="8552090"/>
            <a:ext cx="163825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venir Book" panose="02000503020000020003" pitchFamily="2" charset="0"/>
                <a:cs typeface="Avenir Book"/>
              </a:rPr>
              <a:t>Décrivez vos centres d'intérêts ou autres informations qui vous semblent important de faire apparaître sur votre CV.</a:t>
            </a:r>
            <a:endParaRPr lang="fr-FR" sz="1100" dirty="0">
              <a:solidFill>
                <a:schemeClr val="tx1">
                  <a:lumMod val="75000"/>
                  <a:lumOff val="25000"/>
                </a:schemeClr>
              </a:solidFill>
              <a:latin typeface="Avenir Book" panose="02000503020000020003" pitchFamily="2" charset="0"/>
            </a:endParaRPr>
          </a:p>
        </p:txBody>
      </p:sp>
      <p:sp>
        <p:nvSpPr>
          <p:cNvPr id="238" name="ZoneTexte 237"/>
          <p:cNvSpPr txBox="1"/>
          <p:nvPr/>
        </p:nvSpPr>
        <p:spPr>
          <a:xfrm>
            <a:off x="1402309" y="8093948"/>
            <a:ext cx="2769495" cy="338554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 wrap="square" rtlCol="0">
            <a:spAutoFit/>
          </a:bodyPr>
          <a:lstStyle/>
          <a:p>
            <a:pPr algn="r"/>
            <a:r>
              <a:rPr lang="fr-FR" sz="1600" dirty="0">
                <a:latin typeface="Avenir Book" panose="02000503020000020003" pitchFamily="2" charset="0"/>
              </a:rPr>
              <a:t>INFOS +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7BD770B2-D2FF-B05D-0736-F5036CED9CB4}"/>
              </a:ext>
            </a:extLst>
          </p:cNvPr>
          <p:cNvSpPr txBox="1"/>
          <p:nvPr/>
        </p:nvSpPr>
        <p:spPr>
          <a:xfrm>
            <a:off x="4596284" y="8678710"/>
            <a:ext cx="277192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Avenir Book" panose="02000503020000020003" pitchFamily="2" charset="0"/>
                <a:cs typeface="Avenir Book"/>
              </a:rPr>
              <a:t>Anglais : Niveau A1</a:t>
            </a:r>
            <a:br>
              <a:rPr lang="fr-FR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Avenir Book" panose="02000503020000020003" pitchFamily="2" charset="0"/>
                <a:cs typeface="Avenir Book"/>
              </a:rPr>
            </a:br>
            <a:r>
              <a:rPr lang="fr-FR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Avenir Book" panose="02000503020000020003" pitchFamily="2" charset="0"/>
                <a:cs typeface="Avenir Book"/>
              </a:rPr>
              <a:t>Allemand : Niveau B2 / professionnel</a:t>
            </a:r>
            <a:br>
              <a:rPr lang="fr-FR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Avenir Book" panose="02000503020000020003" pitchFamily="2" charset="0"/>
                <a:cs typeface="Avenir Book"/>
              </a:rPr>
            </a:br>
            <a:r>
              <a:rPr lang="fr-FR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Avenir Book" panose="02000503020000020003" pitchFamily="2" charset="0"/>
                <a:cs typeface="Avenir Book"/>
              </a:rPr>
              <a:t>Espagnol : Niveau C3</a:t>
            </a:r>
          </a:p>
          <a:p>
            <a:pPr algn="r"/>
            <a:r>
              <a:rPr lang="fr-FR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Avenir Book" panose="02000503020000020003" pitchFamily="2" charset="0"/>
              </a:rPr>
              <a:t>Français : Langue maternelle</a:t>
            </a:r>
            <a:endParaRPr lang="fr-FR" sz="1100" dirty="0">
              <a:latin typeface="Avenir Book" panose="0200050302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452155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305</Words>
  <Application>Microsoft Macintosh PowerPoint</Application>
  <PresentationFormat>Personnalisé</PresentationFormat>
  <Paragraphs>37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Avenir Book</vt:lpstr>
      <vt:lpstr>Calibri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axel maille</dc:creator>
  <cp:lastModifiedBy>Axel Maille</cp:lastModifiedBy>
  <cp:revision>17</cp:revision>
  <dcterms:created xsi:type="dcterms:W3CDTF">2014-11-28T06:14:51Z</dcterms:created>
  <dcterms:modified xsi:type="dcterms:W3CDTF">2025-01-22T23:31:50Z</dcterms:modified>
</cp:coreProperties>
</file>