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0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346" userDrawn="1">
          <p15:clr>
            <a:srgbClr val="A4A3A4"/>
          </p15:clr>
        </p15:guide>
        <p15:guide id="4" pos="3974" userDrawn="1">
          <p15:clr>
            <a:srgbClr val="A4A3A4"/>
          </p15:clr>
        </p15:guide>
        <p15:guide id="5" orient="horz" pos="340" userDrawn="1">
          <p15:clr>
            <a:srgbClr val="A4A3A4"/>
          </p15:clr>
        </p15:guide>
        <p15:guide id="6" orient="horz" pos="54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>
        <p:scale>
          <a:sx n="195" d="100"/>
          <a:sy n="195" d="100"/>
        </p:scale>
        <p:origin x="1184" y="-4112"/>
      </p:cViewPr>
      <p:guideLst>
        <p:guide orient="horz" pos="2880"/>
        <p:guide pos="2160"/>
        <p:guide pos="346"/>
        <p:guide pos="3974"/>
        <p:guide orient="horz" pos="340"/>
        <p:guide orient="horz" pos="54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07480-A53D-8B4D-99C6-75369E39B250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88461-96EF-E54A-BB96-8163E1A95FA3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9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88461-96EF-E54A-BB96-8163E1A95F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9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8">
            <a:extLst>
              <a:ext uri="{FF2B5EF4-FFF2-40B4-BE49-F238E27FC236}">
                <a16:creationId xmlns:a16="http://schemas.microsoft.com/office/drawing/2014/main" id="{EB5EBDE7-241B-A84F-AB06-8C58E796D6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0" y="1946275"/>
            <a:ext cx="2868613" cy="3657600"/>
          </a:xfrm>
          <a:prstGeom prst="roundRect">
            <a:avLst>
              <a:gd name="adj" fmla="val 2271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4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750-FD76-DD42-BF96-F15DDEE9BD90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9C2-C526-5844-A1F7-96FEE29D0C84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0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750-FD76-DD42-BF96-F15DDEE9BD90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9C2-C526-5844-A1F7-96FEE29D0C84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1E3F-C19A-46A8-B50F-3577DAC4CE00}" type="datetimeFigureOut">
              <a:rPr lang="en-SG" smtClean="0"/>
              <a:t>20/12/24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55F-55F7-492A-8D8B-7A7AD14B4959}" type="slidenum">
              <a:rPr lang="en-SG" smtClean="0"/>
              <a:t>‹N°›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141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7">
            <a:extLst>
              <a:ext uri="{FF2B5EF4-FFF2-40B4-BE49-F238E27FC236}">
                <a16:creationId xmlns:a16="http://schemas.microsoft.com/office/drawing/2014/main" id="{E796E32F-0EF0-9E47-ABE9-4F8789A147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9750"/>
            <a:ext cx="2881313" cy="31559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5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750-FD76-DD42-BF96-F15DDEE9BD90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9C2-C526-5844-A1F7-96FEE29D0C84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5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750-FD76-DD42-BF96-F15DDEE9BD90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9C2-C526-5844-A1F7-96FEE29D0C84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750-FD76-DD42-BF96-F15DDEE9BD90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9C2-C526-5844-A1F7-96FEE29D0C84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4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750-FD76-DD42-BF96-F15DDEE9BD90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9C2-C526-5844-A1F7-96FEE29D0C84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3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750-FD76-DD42-BF96-F15DDEE9BD90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9C2-C526-5844-A1F7-96FEE29D0C84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750-FD76-DD42-BF96-F15DDEE9BD90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9C2-C526-5844-A1F7-96FEE29D0C84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750-FD76-DD42-BF96-F15DDEE9BD90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9C2-C526-5844-A1F7-96FEE29D0C84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1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D7750-FD76-DD42-BF96-F15DDEE9BD90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79C2-C526-5844-A1F7-96FEE29D0C84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4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empledecv.com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AF5298-5212-D14A-89E9-B4B9813C0D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567" r="19567"/>
          <a:stretch>
            <a:fillRect/>
          </a:stretch>
        </p:blipFill>
        <p:spPr>
          <a:xfrm>
            <a:off x="546731" y="539749"/>
            <a:ext cx="2423282" cy="2795063"/>
          </a:xfrm>
        </p:spPr>
      </p:pic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75C0E638-205B-E440-9CEC-B7EC3487DCC4}"/>
              </a:ext>
            </a:extLst>
          </p:cNvPr>
          <p:cNvSpPr/>
          <p:nvPr/>
        </p:nvSpPr>
        <p:spPr>
          <a:xfrm rot="10800000">
            <a:off x="2360439" y="688217"/>
            <a:ext cx="4287629" cy="1372834"/>
          </a:xfrm>
          <a:custGeom>
            <a:avLst/>
            <a:gdLst>
              <a:gd name="connsiteX0" fmla="*/ 3563041 w 3563041"/>
              <a:gd name="connsiteY0" fmla="*/ 1684269 h 2076450"/>
              <a:gd name="connsiteX1" fmla="*/ 3165476 w 3563041"/>
              <a:gd name="connsiteY1" fmla="*/ 1684269 h 2076450"/>
              <a:gd name="connsiteX2" fmla="*/ 3165476 w 3563041"/>
              <a:gd name="connsiteY2" fmla="*/ 1122294 h 2076450"/>
              <a:gd name="connsiteX3" fmla="*/ 3165475 w 3563041"/>
              <a:gd name="connsiteY3" fmla="*/ 2076450 h 2076450"/>
              <a:gd name="connsiteX4" fmla="*/ 0 w 3563041"/>
              <a:gd name="connsiteY4" fmla="*/ 2076450 h 2076450"/>
              <a:gd name="connsiteX5" fmla="*/ 0 w 3563041"/>
              <a:gd name="connsiteY5" fmla="*/ 0 h 2076450"/>
              <a:gd name="connsiteX6" fmla="*/ 3165475 w 3563041"/>
              <a:gd name="connsiteY6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041" h="2076450">
                <a:moveTo>
                  <a:pt x="3563041" y="1684269"/>
                </a:moveTo>
                <a:lnTo>
                  <a:pt x="3165476" y="1684269"/>
                </a:lnTo>
                <a:lnTo>
                  <a:pt x="3165476" y="1122294"/>
                </a:lnTo>
                <a:close/>
                <a:moveTo>
                  <a:pt x="3165475" y="2076450"/>
                </a:moveTo>
                <a:lnTo>
                  <a:pt x="0" y="2076450"/>
                </a:lnTo>
                <a:lnTo>
                  <a:pt x="0" y="0"/>
                </a:lnTo>
                <a:lnTo>
                  <a:pt x="316547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70000">
                <a:schemeClr val="accent2"/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CF658B0-E975-F845-A121-6A699DFFA2E2}"/>
              </a:ext>
            </a:extLst>
          </p:cNvPr>
          <p:cNvSpPr/>
          <p:nvPr/>
        </p:nvSpPr>
        <p:spPr>
          <a:xfrm>
            <a:off x="3071676" y="904632"/>
            <a:ext cx="3576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Alex DEBRUN- LUSSAC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B45390-D145-F94B-ABD5-3EEB61E2DD88}"/>
              </a:ext>
            </a:extLst>
          </p:cNvPr>
          <p:cNvSpPr/>
          <p:nvPr/>
        </p:nvSpPr>
        <p:spPr>
          <a:xfrm>
            <a:off x="3221034" y="1423354"/>
            <a:ext cx="1613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Titre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du poste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C5B9405-7027-C04C-80F8-BD998DD16DD7}"/>
              </a:ext>
            </a:extLst>
          </p:cNvPr>
          <p:cNvSpPr/>
          <p:nvPr/>
        </p:nvSpPr>
        <p:spPr>
          <a:xfrm>
            <a:off x="466340" y="3807694"/>
            <a:ext cx="979114" cy="2143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Photoshop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WordPress</a:t>
            </a:r>
          </a:p>
          <a:p>
            <a:pPr>
              <a:lnSpc>
                <a:spcPct val="120000"/>
              </a:lnSpc>
            </a:pPr>
            <a:r>
              <a:rPr lang="en-US" sz="1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Jomla</a:t>
            </a:r>
            <a:endParaRPr lang="en-US" sz="1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Illustrator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Corel Draw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Anglais</a:t>
            </a:r>
            <a:br>
              <a:rPr lang="en-US" sz="1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Allemand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7FBC9B9-E047-2A46-A0F2-C1E78297F02D}"/>
              </a:ext>
            </a:extLst>
          </p:cNvPr>
          <p:cNvSpPr/>
          <p:nvPr/>
        </p:nvSpPr>
        <p:spPr>
          <a:xfrm>
            <a:off x="1593606" y="3934714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1DEDF487-747E-F94E-BA61-CAFE423C6399}"/>
              </a:ext>
            </a:extLst>
          </p:cNvPr>
          <p:cNvSpPr/>
          <p:nvPr/>
        </p:nvSpPr>
        <p:spPr>
          <a:xfrm>
            <a:off x="1773918" y="3934714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73102391-0F55-B64A-B581-6AE3DD54FDEC}"/>
              </a:ext>
            </a:extLst>
          </p:cNvPr>
          <p:cNvSpPr/>
          <p:nvPr/>
        </p:nvSpPr>
        <p:spPr>
          <a:xfrm>
            <a:off x="1954230" y="3934714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23BB825-E098-BF41-9825-889CB2EC247D}"/>
              </a:ext>
            </a:extLst>
          </p:cNvPr>
          <p:cNvSpPr/>
          <p:nvPr/>
        </p:nvSpPr>
        <p:spPr>
          <a:xfrm>
            <a:off x="2134542" y="3934714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B53CAB1-7A90-9342-A871-B44F8B7914E3}"/>
              </a:ext>
            </a:extLst>
          </p:cNvPr>
          <p:cNvSpPr/>
          <p:nvPr/>
        </p:nvSpPr>
        <p:spPr>
          <a:xfrm>
            <a:off x="2314854" y="3934713"/>
            <a:ext cx="120551" cy="1205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7A54CE1-2916-8E4F-80E5-38423A557964}"/>
              </a:ext>
            </a:extLst>
          </p:cNvPr>
          <p:cNvSpPr/>
          <p:nvPr/>
        </p:nvSpPr>
        <p:spPr>
          <a:xfrm>
            <a:off x="1593606" y="4187848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4AC54356-523B-7044-B113-E0C7A27DCED0}"/>
              </a:ext>
            </a:extLst>
          </p:cNvPr>
          <p:cNvSpPr/>
          <p:nvPr/>
        </p:nvSpPr>
        <p:spPr>
          <a:xfrm>
            <a:off x="1773918" y="4187848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D62951F-B493-0649-9829-1A0EF05736A0}"/>
              </a:ext>
            </a:extLst>
          </p:cNvPr>
          <p:cNvSpPr/>
          <p:nvPr/>
        </p:nvSpPr>
        <p:spPr>
          <a:xfrm>
            <a:off x="1954230" y="4187848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52A318E-F2E4-684B-BFCA-9643C6557C25}"/>
              </a:ext>
            </a:extLst>
          </p:cNvPr>
          <p:cNvSpPr/>
          <p:nvPr/>
        </p:nvSpPr>
        <p:spPr>
          <a:xfrm>
            <a:off x="2134542" y="4187848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4148653E-54B8-0446-BDEC-9906981DC6A2}"/>
              </a:ext>
            </a:extLst>
          </p:cNvPr>
          <p:cNvSpPr/>
          <p:nvPr/>
        </p:nvSpPr>
        <p:spPr>
          <a:xfrm>
            <a:off x="2314854" y="4187847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9729FD0-D3C7-F544-A950-725B46C5FF2E}"/>
              </a:ext>
            </a:extLst>
          </p:cNvPr>
          <p:cNvSpPr/>
          <p:nvPr/>
        </p:nvSpPr>
        <p:spPr>
          <a:xfrm>
            <a:off x="1593606" y="4440981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E62E0B25-F614-CD45-BCB4-589E2DD68981}"/>
              </a:ext>
            </a:extLst>
          </p:cNvPr>
          <p:cNvSpPr/>
          <p:nvPr/>
        </p:nvSpPr>
        <p:spPr>
          <a:xfrm>
            <a:off x="1773918" y="4440981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C062A1A1-6D45-3F48-816F-AF70B8F04F5E}"/>
              </a:ext>
            </a:extLst>
          </p:cNvPr>
          <p:cNvSpPr/>
          <p:nvPr/>
        </p:nvSpPr>
        <p:spPr>
          <a:xfrm>
            <a:off x="1954230" y="4440981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45DAF20-1878-F644-96C2-4C71FDBB8EE2}"/>
              </a:ext>
            </a:extLst>
          </p:cNvPr>
          <p:cNvSpPr/>
          <p:nvPr/>
        </p:nvSpPr>
        <p:spPr>
          <a:xfrm>
            <a:off x="2134542" y="4440981"/>
            <a:ext cx="120551" cy="1205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27208363-F938-6C47-9092-5E42E76DBE49}"/>
              </a:ext>
            </a:extLst>
          </p:cNvPr>
          <p:cNvSpPr/>
          <p:nvPr/>
        </p:nvSpPr>
        <p:spPr>
          <a:xfrm>
            <a:off x="2314854" y="4440980"/>
            <a:ext cx="120551" cy="1205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0565201C-9EEA-B445-9A3F-0EC44D553034}"/>
              </a:ext>
            </a:extLst>
          </p:cNvPr>
          <p:cNvSpPr/>
          <p:nvPr/>
        </p:nvSpPr>
        <p:spPr>
          <a:xfrm>
            <a:off x="1593606" y="4694113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EB8B2FF2-78BC-524D-AC13-D973E3FE9470}"/>
              </a:ext>
            </a:extLst>
          </p:cNvPr>
          <p:cNvSpPr/>
          <p:nvPr/>
        </p:nvSpPr>
        <p:spPr>
          <a:xfrm>
            <a:off x="1773918" y="4694113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86E96B7B-ACE3-DF4D-9A60-C5B60BAF9782}"/>
              </a:ext>
            </a:extLst>
          </p:cNvPr>
          <p:cNvSpPr/>
          <p:nvPr/>
        </p:nvSpPr>
        <p:spPr>
          <a:xfrm>
            <a:off x="1954230" y="4694113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1D0BFBA6-B9F6-7644-9824-EE388D628B94}"/>
              </a:ext>
            </a:extLst>
          </p:cNvPr>
          <p:cNvSpPr/>
          <p:nvPr/>
        </p:nvSpPr>
        <p:spPr>
          <a:xfrm>
            <a:off x="2134542" y="4694113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EEF4052E-8F20-FA40-B44F-9D29E619443E}"/>
              </a:ext>
            </a:extLst>
          </p:cNvPr>
          <p:cNvSpPr/>
          <p:nvPr/>
        </p:nvSpPr>
        <p:spPr>
          <a:xfrm>
            <a:off x="2314854" y="4694112"/>
            <a:ext cx="120551" cy="1205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AF552289-D640-1E42-9807-879B29B154BB}"/>
              </a:ext>
            </a:extLst>
          </p:cNvPr>
          <p:cNvSpPr/>
          <p:nvPr/>
        </p:nvSpPr>
        <p:spPr>
          <a:xfrm>
            <a:off x="1593606" y="4947244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D628F592-F968-4246-8F24-FD083D68D183}"/>
              </a:ext>
            </a:extLst>
          </p:cNvPr>
          <p:cNvSpPr/>
          <p:nvPr/>
        </p:nvSpPr>
        <p:spPr>
          <a:xfrm>
            <a:off x="1773918" y="4947244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35EE7B26-9F1B-A545-ADB5-690FE54B0F60}"/>
              </a:ext>
            </a:extLst>
          </p:cNvPr>
          <p:cNvSpPr/>
          <p:nvPr/>
        </p:nvSpPr>
        <p:spPr>
          <a:xfrm>
            <a:off x="1954230" y="4947244"/>
            <a:ext cx="120551" cy="1205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EF8BEA3B-6336-CD4D-89F6-44B38C968511}"/>
              </a:ext>
            </a:extLst>
          </p:cNvPr>
          <p:cNvSpPr/>
          <p:nvPr/>
        </p:nvSpPr>
        <p:spPr>
          <a:xfrm>
            <a:off x="2134542" y="4947244"/>
            <a:ext cx="120551" cy="1205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98629C4-B133-DB4C-911F-9E7310F0B45B}"/>
              </a:ext>
            </a:extLst>
          </p:cNvPr>
          <p:cNvSpPr/>
          <p:nvPr/>
        </p:nvSpPr>
        <p:spPr>
          <a:xfrm>
            <a:off x="2314854" y="4947243"/>
            <a:ext cx="120551" cy="1205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4732D01-666A-AB43-AC65-E580EAD2D868}"/>
              </a:ext>
            </a:extLst>
          </p:cNvPr>
          <p:cNvSpPr/>
          <p:nvPr/>
        </p:nvSpPr>
        <p:spPr>
          <a:xfrm>
            <a:off x="2894457" y="3546346"/>
            <a:ext cx="3702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Profil</a:t>
            </a:r>
            <a:endParaRPr lang="en-US" sz="1600" b="1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endParaRPr lang="ru-RU" sz="10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Lorem ipsum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irut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genero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Atis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delonus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Lipsum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varum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brunos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Lipsum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d site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Brunos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Lipsum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d site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  <a:endParaRPr lang="ru-RU" sz="11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5AEB306C-5438-D64A-89A9-6A9C3B12B35D}"/>
              </a:ext>
            </a:extLst>
          </p:cNvPr>
          <p:cNvSpPr/>
          <p:nvPr/>
        </p:nvSpPr>
        <p:spPr>
          <a:xfrm>
            <a:off x="486060" y="6226796"/>
            <a:ext cx="221509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Formation</a:t>
            </a:r>
          </a:p>
          <a:p>
            <a:endParaRPr lang="ru-RU" sz="16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n-US" sz="11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2024 - Université – Diplôme</a:t>
            </a:r>
          </a:p>
          <a:p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</a:p>
          <a:p>
            <a:endParaRPr lang="en-US" sz="11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n-US" sz="11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2024 - Université – Diplôme</a:t>
            </a:r>
          </a:p>
          <a:p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</a:p>
          <a:p>
            <a:endParaRPr lang="en-US" sz="11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n-US" sz="11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2024 - Université – Diplôme</a:t>
            </a:r>
          </a:p>
          <a:p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2CEA440-9D4F-7F42-895A-EDCF2DCADC53}"/>
              </a:ext>
            </a:extLst>
          </p:cNvPr>
          <p:cNvSpPr/>
          <p:nvPr/>
        </p:nvSpPr>
        <p:spPr>
          <a:xfrm>
            <a:off x="2811527" y="5340706"/>
            <a:ext cx="38365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Expérience Professionnelle</a:t>
            </a:r>
            <a:endParaRPr lang="en-US" sz="1600" b="1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fr-FR" sz="11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06/2024 – 07/2026 – Titre du poste – Entreprise – Ville</a:t>
            </a:r>
          </a:p>
          <a:p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Lorem ipsum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irut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genero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Atis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delonus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Lipsum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varum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endParaRPr lang="en-US" sz="11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endParaRPr lang="en-US" sz="11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fr-FR" sz="11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06/2024 – 07/2026 – Titre du poste – Entreprise – Ville</a:t>
            </a:r>
          </a:p>
          <a:p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Lorem ipsum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irut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genero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Atis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delonus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Lipsum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varum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endParaRPr lang="en-US" sz="11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endParaRPr lang="en-US" sz="11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fr-FR" sz="11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06/2024 – 07/2026 – Titre du poste – Entreprise – Ville</a:t>
            </a:r>
          </a:p>
          <a:p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Lorem ipsum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irut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genero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Atis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delonus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Lipsum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varum dolor sit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endParaRPr lang="en-US" sz="11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07079B2-4856-4C4D-940B-EC96F7F01730}"/>
              </a:ext>
            </a:extLst>
          </p:cNvPr>
          <p:cNvSpPr/>
          <p:nvPr/>
        </p:nvSpPr>
        <p:spPr>
          <a:xfrm>
            <a:off x="549276" y="3152456"/>
            <a:ext cx="1871440" cy="448719"/>
          </a:xfrm>
          <a:prstGeom prst="rect">
            <a:avLst/>
          </a:prstGeom>
          <a:gradFill>
            <a:gsLst>
              <a:gs pos="0">
                <a:schemeClr val="accent5"/>
              </a:gs>
              <a:gs pos="70000">
                <a:schemeClr val="accent2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4" name="Прямоугольный треугольник 73">
            <a:extLst>
              <a:ext uri="{FF2B5EF4-FFF2-40B4-BE49-F238E27FC236}">
                <a16:creationId xmlns:a16="http://schemas.microsoft.com/office/drawing/2014/main" id="{ABEBDDD0-EECE-9943-A2EC-AEB0EA4F0FBC}"/>
              </a:ext>
            </a:extLst>
          </p:cNvPr>
          <p:cNvSpPr/>
          <p:nvPr/>
        </p:nvSpPr>
        <p:spPr>
          <a:xfrm rot="5400000">
            <a:off x="549275" y="3589266"/>
            <a:ext cx="148558" cy="14855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BC19D1-AC40-AF4B-9552-E46ADBB47D2C}"/>
              </a:ext>
            </a:extLst>
          </p:cNvPr>
          <p:cNvSpPr/>
          <p:nvPr/>
        </p:nvSpPr>
        <p:spPr>
          <a:xfrm>
            <a:off x="720894" y="3207355"/>
            <a:ext cx="1359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Compétences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Прямоугольник 62">
            <a:extLst>
              <a:ext uri="{FF2B5EF4-FFF2-40B4-BE49-F238E27FC236}">
                <a16:creationId xmlns:a16="http://schemas.microsoft.com/office/drawing/2014/main" id="{B7D06129-6FB6-19AC-E55F-186B1902CB43}"/>
              </a:ext>
            </a:extLst>
          </p:cNvPr>
          <p:cNvSpPr/>
          <p:nvPr/>
        </p:nvSpPr>
        <p:spPr>
          <a:xfrm>
            <a:off x="3450628" y="2225347"/>
            <a:ext cx="3050048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Tel : +33 (0)1 02 03 04 05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Mail : monmail@mail.com</a:t>
            </a:r>
            <a:br>
              <a:rPr lang="fr-FR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fr-FR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Adr</a:t>
            </a:r>
            <a:r>
              <a:rPr lang="fr-FR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: 20 rue de la Réussite 75012 Paris</a:t>
            </a:r>
            <a:br>
              <a:rPr lang="fr-FR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fr-FR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Lk</a:t>
            </a:r>
            <a:r>
              <a:rPr lang="fr-FR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: </a:t>
            </a:r>
            <a:r>
              <a:rPr lang="fr-FR" sz="11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linkedin.com</a:t>
            </a:r>
            <a:r>
              <a:rPr lang="fr-FR" sz="11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/profil</a:t>
            </a:r>
            <a:endParaRPr lang="ru-RU" sz="11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вал 29">
            <a:extLst>
              <a:ext uri="{FF2B5EF4-FFF2-40B4-BE49-F238E27FC236}">
                <a16:creationId xmlns:a16="http://schemas.microsoft.com/office/drawing/2014/main" id="{136A8F1E-7E6E-A237-E46C-68CE34CFC651}"/>
              </a:ext>
            </a:extLst>
          </p:cNvPr>
          <p:cNvSpPr/>
          <p:nvPr/>
        </p:nvSpPr>
        <p:spPr>
          <a:xfrm>
            <a:off x="3273677" y="2353089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Овал 29">
            <a:extLst>
              <a:ext uri="{FF2B5EF4-FFF2-40B4-BE49-F238E27FC236}">
                <a16:creationId xmlns:a16="http://schemas.microsoft.com/office/drawing/2014/main" id="{2C8F96AE-B3A3-B30A-871B-929A2C39CB11}"/>
              </a:ext>
            </a:extLst>
          </p:cNvPr>
          <p:cNvSpPr/>
          <p:nvPr/>
        </p:nvSpPr>
        <p:spPr>
          <a:xfrm>
            <a:off x="3273676" y="2615453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Овал 29">
            <a:extLst>
              <a:ext uri="{FF2B5EF4-FFF2-40B4-BE49-F238E27FC236}">
                <a16:creationId xmlns:a16="http://schemas.microsoft.com/office/drawing/2014/main" id="{7B897534-7F29-9654-AA1A-3B790B34538D}"/>
              </a:ext>
            </a:extLst>
          </p:cNvPr>
          <p:cNvSpPr/>
          <p:nvPr/>
        </p:nvSpPr>
        <p:spPr>
          <a:xfrm>
            <a:off x="3273676" y="2877817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Овал 29">
            <a:extLst>
              <a:ext uri="{FF2B5EF4-FFF2-40B4-BE49-F238E27FC236}">
                <a16:creationId xmlns:a16="http://schemas.microsoft.com/office/drawing/2014/main" id="{10670638-5DC7-1160-8DA7-F1E6EC1F239B}"/>
              </a:ext>
            </a:extLst>
          </p:cNvPr>
          <p:cNvSpPr/>
          <p:nvPr/>
        </p:nvSpPr>
        <p:spPr>
          <a:xfrm>
            <a:off x="3273676" y="3108763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Овал 45">
            <a:extLst>
              <a:ext uri="{FF2B5EF4-FFF2-40B4-BE49-F238E27FC236}">
                <a16:creationId xmlns:a16="http://schemas.microsoft.com/office/drawing/2014/main" id="{CFB18508-BB78-122F-B488-0E30126B5764}"/>
              </a:ext>
            </a:extLst>
          </p:cNvPr>
          <p:cNvSpPr/>
          <p:nvPr/>
        </p:nvSpPr>
        <p:spPr>
          <a:xfrm>
            <a:off x="1593606" y="5474592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Овал 46">
            <a:extLst>
              <a:ext uri="{FF2B5EF4-FFF2-40B4-BE49-F238E27FC236}">
                <a16:creationId xmlns:a16="http://schemas.microsoft.com/office/drawing/2014/main" id="{7C6372B8-06D1-37E6-8AB7-ABB7F3C3ACC4}"/>
              </a:ext>
            </a:extLst>
          </p:cNvPr>
          <p:cNvSpPr/>
          <p:nvPr/>
        </p:nvSpPr>
        <p:spPr>
          <a:xfrm>
            <a:off x="1773918" y="5474592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Овал 47">
            <a:extLst>
              <a:ext uri="{FF2B5EF4-FFF2-40B4-BE49-F238E27FC236}">
                <a16:creationId xmlns:a16="http://schemas.microsoft.com/office/drawing/2014/main" id="{2FA5E2F6-45C9-6264-C724-86789D2AF051}"/>
              </a:ext>
            </a:extLst>
          </p:cNvPr>
          <p:cNvSpPr/>
          <p:nvPr/>
        </p:nvSpPr>
        <p:spPr>
          <a:xfrm>
            <a:off x="1954230" y="5474592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Овал 48">
            <a:extLst>
              <a:ext uri="{FF2B5EF4-FFF2-40B4-BE49-F238E27FC236}">
                <a16:creationId xmlns:a16="http://schemas.microsoft.com/office/drawing/2014/main" id="{F996383C-394E-BBEC-52EA-FC781272CC12}"/>
              </a:ext>
            </a:extLst>
          </p:cNvPr>
          <p:cNvSpPr/>
          <p:nvPr/>
        </p:nvSpPr>
        <p:spPr>
          <a:xfrm>
            <a:off x="2134542" y="5474592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Овал 49">
            <a:extLst>
              <a:ext uri="{FF2B5EF4-FFF2-40B4-BE49-F238E27FC236}">
                <a16:creationId xmlns:a16="http://schemas.microsoft.com/office/drawing/2014/main" id="{72B7ADE7-5221-B9D9-1725-A52C2CF2665B}"/>
              </a:ext>
            </a:extLst>
          </p:cNvPr>
          <p:cNvSpPr/>
          <p:nvPr/>
        </p:nvSpPr>
        <p:spPr>
          <a:xfrm>
            <a:off x="2314854" y="5474591"/>
            <a:ext cx="120551" cy="1205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Овал 50">
            <a:extLst>
              <a:ext uri="{FF2B5EF4-FFF2-40B4-BE49-F238E27FC236}">
                <a16:creationId xmlns:a16="http://schemas.microsoft.com/office/drawing/2014/main" id="{8545454A-C415-FEE8-9892-DF435ED34A1E}"/>
              </a:ext>
            </a:extLst>
          </p:cNvPr>
          <p:cNvSpPr/>
          <p:nvPr/>
        </p:nvSpPr>
        <p:spPr>
          <a:xfrm>
            <a:off x="1593606" y="5727723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Овал 51">
            <a:extLst>
              <a:ext uri="{FF2B5EF4-FFF2-40B4-BE49-F238E27FC236}">
                <a16:creationId xmlns:a16="http://schemas.microsoft.com/office/drawing/2014/main" id="{6858998D-E539-0E2B-A2ED-2CB885FB9D90}"/>
              </a:ext>
            </a:extLst>
          </p:cNvPr>
          <p:cNvSpPr/>
          <p:nvPr/>
        </p:nvSpPr>
        <p:spPr>
          <a:xfrm>
            <a:off x="1773918" y="5727723"/>
            <a:ext cx="120551" cy="120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Овал 52">
            <a:extLst>
              <a:ext uri="{FF2B5EF4-FFF2-40B4-BE49-F238E27FC236}">
                <a16:creationId xmlns:a16="http://schemas.microsoft.com/office/drawing/2014/main" id="{3670BF86-3B8F-975E-6517-19B47FF440F4}"/>
              </a:ext>
            </a:extLst>
          </p:cNvPr>
          <p:cNvSpPr/>
          <p:nvPr/>
        </p:nvSpPr>
        <p:spPr>
          <a:xfrm>
            <a:off x="1954230" y="5727723"/>
            <a:ext cx="120551" cy="1205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Овал 53">
            <a:extLst>
              <a:ext uri="{FF2B5EF4-FFF2-40B4-BE49-F238E27FC236}">
                <a16:creationId xmlns:a16="http://schemas.microsoft.com/office/drawing/2014/main" id="{B5FCD90D-61AB-EE78-CF3A-C46E04E4A9CF}"/>
              </a:ext>
            </a:extLst>
          </p:cNvPr>
          <p:cNvSpPr/>
          <p:nvPr/>
        </p:nvSpPr>
        <p:spPr>
          <a:xfrm>
            <a:off x="2134542" y="5727723"/>
            <a:ext cx="120551" cy="1205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Овал 54">
            <a:extLst>
              <a:ext uri="{FF2B5EF4-FFF2-40B4-BE49-F238E27FC236}">
                <a16:creationId xmlns:a16="http://schemas.microsoft.com/office/drawing/2014/main" id="{799F0D7F-16FA-B484-DEA5-A776C1C158FC}"/>
              </a:ext>
            </a:extLst>
          </p:cNvPr>
          <p:cNvSpPr/>
          <p:nvPr/>
        </p:nvSpPr>
        <p:spPr>
          <a:xfrm>
            <a:off x="2314854" y="5727722"/>
            <a:ext cx="120551" cy="1205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6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45443-5F16-9244-A209-BAE52096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83" y="751596"/>
            <a:ext cx="5708708" cy="72632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b="1" dirty="0"/>
              <a:t>Cher </a:t>
            </a:r>
            <a:r>
              <a:rPr lang="es-ES" b="1" dirty="0" err="1"/>
              <a:t>candidat</a:t>
            </a:r>
            <a:r>
              <a:rPr lang="es-ES" b="1" dirty="0"/>
              <a:t>,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fr-FR" dirty="0"/>
              <a:t>Merci d'avoir téléchargé ce modèle depuis notre site Web. Nous espérons que cela vous aidera à créer votre CV. Prenez le temps de rédiger votre CV avec soin, car il décrit votre parcours professionnel et votre personnalité.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fr-FR" dirty="0"/>
              <a:t>N'oubliez pas qu'une bonne candidature est une candidature personnalisée ! Si vous avez besoin d'autres modèles de CV, n’hésitez pas à retourner sur notre site Web: </a:t>
            </a:r>
            <a:r>
              <a:rPr lang="fr-FR" dirty="0">
                <a:hlinkClick r:id="rId2"/>
              </a:rPr>
              <a:t>HTTPS://WWW.EXEMPLEDECV.COM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Copyright EXEMPLEDECV.COM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contenus publiés sur notre site (modèles de CV, modèles de lettres, articles, etc.) sont la propriété de </a:t>
            </a:r>
            <a:r>
              <a:rPr lang="fr-FR" dirty="0" err="1"/>
              <a:t>EXEMPLEDECV.com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     Leur utilisation est limitée à un usage strictement personnel.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	Il est interdit de les diffuser, de les publier ou de les redistribuer sans notre accord.</a:t>
            </a:r>
            <a:endParaRPr lang="es-ES" dirty="0"/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Il est également interdit de donner accès au lien de téléchargement ou au lien d'édition.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fr-FR" dirty="0"/>
              <a:t>Contenu présenté dans 180 pays devant un huissier de justice. Reproduction strictement interdite, même partielle. Limité à un usage strictement personnel.</a:t>
            </a:r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Les modèles disponibles sur notre site Web sont fournis «tels quels» et sans garantie.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946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odel X">
      <a:dk1>
        <a:srgbClr val="0D1220"/>
      </a:dk1>
      <a:lt1>
        <a:srgbClr val="FFFFFF"/>
      </a:lt1>
      <a:dk2>
        <a:srgbClr val="81F5D6"/>
      </a:dk2>
      <a:lt2>
        <a:srgbClr val="A6FFCB"/>
      </a:lt2>
      <a:accent1>
        <a:srgbClr val="1FA2FF"/>
      </a:accent1>
      <a:accent2>
        <a:srgbClr val="1AB4FD"/>
      </a:accent2>
      <a:accent3>
        <a:srgbClr val="16C6FB"/>
      </a:accent3>
      <a:accent4>
        <a:srgbClr val="12D8FA"/>
      </a:accent4>
      <a:accent5>
        <a:srgbClr val="37E1EE"/>
      </a:accent5>
      <a:accent6>
        <a:srgbClr val="5CEBE2"/>
      </a:accent6>
      <a:hlink>
        <a:srgbClr val="2F8299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9306</TotalTime>
  <Words>492</Words>
  <Application>Microsoft Macintosh PowerPoint</Application>
  <PresentationFormat>Affichage à l'écran (4:3)</PresentationFormat>
  <Paragraphs>56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Axel Maille</cp:lastModifiedBy>
  <cp:revision>35</cp:revision>
  <cp:lastPrinted>2019-08-12T13:37:36Z</cp:lastPrinted>
  <dcterms:created xsi:type="dcterms:W3CDTF">2019-08-09T12:55:15Z</dcterms:created>
  <dcterms:modified xsi:type="dcterms:W3CDTF">2024-12-20T16:39:16Z</dcterms:modified>
</cp:coreProperties>
</file>