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sldIdLst>
    <p:sldId id="256" r:id="rId2"/>
    <p:sldId id="257" r:id="rId3"/>
    <p:sldId id="258" r:id="rId4"/>
  </p:sldIdLst>
  <p:sldSz cx="7559675" cy="1069181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3003"/>
    <p:restoredTop sz="94694"/>
  </p:normalViewPr>
  <p:slideViewPr>
    <p:cSldViewPr snapToGrid="0">
      <p:cViewPr>
        <p:scale>
          <a:sx n="185" d="100"/>
          <a:sy n="185" d="100"/>
        </p:scale>
        <p:origin x="2264" y="46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slide" Target="slides/slide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le 1"/>
          <p:cNvSpPr>
            <a:spLocks noGrp="1"/>
          </p:cNvSpPr>
          <p:nvPr>
            <p:ph type="ctrTitle"/>
          </p:nvPr>
        </p:nvSpPr>
        <p:spPr>
          <a:xfrm>
            <a:off x="566976" y="1749795"/>
            <a:ext cx="6425724" cy="3722335"/>
          </a:xfrm>
        </p:spPr>
        <p:txBody>
          <a:bodyPr anchor="b"/>
          <a:lstStyle>
            <a:lvl1pPr algn="ctr">
              <a:defRPr sz="4960"/>
            </a:lvl1pPr>
          </a:lstStyle>
          <a:p>
            <a:r>
              <a:rPr lang="fr-FR"/>
              <a:t>Modifiez le style du titre</a:t>
            </a:r>
            <a:endParaRPr lang="en-US" dirty="0"/>
          </a:p>
        </p:txBody>
      </p:sp>
      <p:sp>
        <p:nvSpPr>
          <p:cNvPr id="3" name="Subtitle 2"/>
          <p:cNvSpPr>
            <a:spLocks noGrp="1"/>
          </p:cNvSpPr>
          <p:nvPr>
            <p:ph type="subTitle" idx="1"/>
          </p:nvPr>
        </p:nvSpPr>
        <p:spPr>
          <a:xfrm>
            <a:off x="944960" y="5615678"/>
            <a:ext cx="5669756" cy="2581379"/>
          </a:xfrm>
        </p:spPr>
        <p:txBody>
          <a:bodyPr/>
          <a:lstStyle>
            <a:lvl1pPr marL="0" indent="0" algn="ctr">
              <a:buNone/>
              <a:defRPr sz="1984"/>
            </a:lvl1pPr>
            <a:lvl2pPr marL="377967" indent="0" algn="ctr">
              <a:buNone/>
              <a:defRPr sz="1653"/>
            </a:lvl2pPr>
            <a:lvl3pPr marL="755934" indent="0" algn="ctr">
              <a:buNone/>
              <a:defRPr sz="1488"/>
            </a:lvl3pPr>
            <a:lvl4pPr marL="1133902" indent="0" algn="ctr">
              <a:buNone/>
              <a:defRPr sz="1323"/>
            </a:lvl4pPr>
            <a:lvl5pPr marL="1511869" indent="0" algn="ctr">
              <a:buNone/>
              <a:defRPr sz="1323"/>
            </a:lvl5pPr>
            <a:lvl6pPr marL="1889836" indent="0" algn="ctr">
              <a:buNone/>
              <a:defRPr sz="1323"/>
            </a:lvl6pPr>
            <a:lvl7pPr marL="2267803" indent="0" algn="ctr">
              <a:buNone/>
              <a:defRPr sz="1323"/>
            </a:lvl7pPr>
            <a:lvl8pPr marL="2645771" indent="0" algn="ctr">
              <a:buNone/>
              <a:defRPr sz="1323"/>
            </a:lvl8pPr>
            <a:lvl9pPr marL="3023738" indent="0" algn="ctr">
              <a:buNone/>
              <a:defRPr sz="1323"/>
            </a:lvl9pPr>
          </a:lstStyle>
          <a:p>
            <a:r>
              <a:rPr lang="fr-FR"/>
              <a:t>Modifiez le style des sous-titres du masque</a:t>
            </a:r>
            <a:endParaRPr lang="en-US" dirty="0"/>
          </a:p>
        </p:txBody>
      </p:sp>
      <p:sp>
        <p:nvSpPr>
          <p:cNvPr id="4" name="Date Placeholder 3"/>
          <p:cNvSpPr>
            <a:spLocks noGrp="1"/>
          </p:cNvSpPr>
          <p:nvPr>
            <p:ph type="dt" sz="half" idx="10"/>
          </p:nvPr>
        </p:nvSpPr>
        <p:spPr/>
        <p:txBody>
          <a:bodyPr/>
          <a:lstStyle/>
          <a:p>
            <a:fld id="{8157ABE8-7026-2541-93F4-6F8B4C415AB0}" type="datetimeFigureOut">
              <a:rPr lang="fr-FR" smtClean="0"/>
              <a:t>23/01/2025</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A4B370B9-A09E-0842-95BA-06CA7A6DAF18}" type="slidenum">
              <a:rPr lang="fr-FR" smtClean="0"/>
              <a:t>‹N°›</a:t>
            </a:fld>
            <a:endParaRPr lang="fr-FR"/>
          </a:p>
        </p:txBody>
      </p:sp>
    </p:spTree>
    <p:extLst>
      <p:ext uri="{BB962C8B-B14F-4D97-AF65-F5344CB8AC3E}">
        <p14:creationId xmlns:p14="http://schemas.microsoft.com/office/powerpoint/2010/main" val="259485268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Vertical Text Placeholder 2"/>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8157ABE8-7026-2541-93F4-6F8B4C415AB0}" type="datetimeFigureOut">
              <a:rPr lang="fr-FR" smtClean="0"/>
              <a:t>23/01/2025</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A4B370B9-A09E-0842-95BA-06CA7A6DAF18}" type="slidenum">
              <a:rPr lang="fr-FR" smtClean="0"/>
              <a:t>‹N°›</a:t>
            </a:fld>
            <a:endParaRPr lang="fr-FR"/>
          </a:p>
        </p:txBody>
      </p:sp>
    </p:spTree>
    <p:extLst>
      <p:ext uri="{BB962C8B-B14F-4D97-AF65-F5344CB8AC3E}">
        <p14:creationId xmlns:p14="http://schemas.microsoft.com/office/powerpoint/2010/main" val="829643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409893" y="569240"/>
            <a:ext cx="1630055" cy="9060817"/>
          </a:xfrm>
        </p:spPr>
        <p:txBody>
          <a:bodyPr vert="eaVert"/>
          <a:lstStyle/>
          <a:p>
            <a:r>
              <a:rPr lang="fr-FR"/>
              <a:t>Modifiez le style du titre</a:t>
            </a:r>
            <a:endParaRPr lang="en-US" dirty="0"/>
          </a:p>
        </p:txBody>
      </p:sp>
      <p:sp>
        <p:nvSpPr>
          <p:cNvPr id="3" name="Vertical Text Placeholder 2"/>
          <p:cNvSpPr>
            <a:spLocks noGrp="1"/>
          </p:cNvSpPr>
          <p:nvPr>
            <p:ph type="body" orient="vert" idx="1"/>
          </p:nvPr>
        </p:nvSpPr>
        <p:spPr>
          <a:xfrm>
            <a:off x="519728" y="569240"/>
            <a:ext cx="4795669" cy="9060817"/>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8157ABE8-7026-2541-93F4-6F8B4C415AB0}" type="datetimeFigureOut">
              <a:rPr lang="fr-FR" smtClean="0"/>
              <a:t>23/01/2025</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A4B370B9-A09E-0842-95BA-06CA7A6DAF18}" type="slidenum">
              <a:rPr lang="fr-FR" smtClean="0"/>
              <a:t>‹N°›</a:t>
            </a:fld>
            <a:endParaRPr lang="fr-FR"/>
          </a:p>
        </p:txBody>
      </p:sp>
    </p:spTree>
    <p:extLst>
      <p:ext uri="{BB962C8B-B14F-4D97-AF65-F5344CB8AC3E}">
        <p14:creationId xmlns:p14="http://schemas.microsoft.com/office/powerpoint/2010/main" val="44412774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8157ABE8-7026-2541-93F4-6F8B4C415AB0}" type="datetimeFigureOut">
              <a:rPr lang="fr-FR" smtClean="0"/>
              <a:t>23/01/2025</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A4B370B9-A09E-0842-95BA-06CA7A6DAF18}" type="slidenum">
              <a:rPr lang="fr-FR" smtClean="0"/>
              <a:t>‹N°›</a:t>
            </a:fld>
            <a:endParaRPr lang="fr-FR"/>
          </a:p>
        </p:txBody>
      </p:sp>
    </p:spTree>
    <p:extLst>
      <p:ext uri="{BB962C8B-B14F-4D97-AF65-F5344CB8AC3E}">
        <p14:creationId xmlns:p14="http://schemas.microsoft.com/office/powerpoint/2010/main" val="14759607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515791" y="2665532"/>
            <a:ext cx="6520220" cy="4447496"/>
          </a:xfrm>
        </p:spPr>
        <p:txBody>
          <a:bodyPr anchor="b"/>
          <a:lstStyle>
            <a:lvl1pPr>
              <a:defRPr sz="4960"/>
            </a:lvl1pPr>
          </a:lstStyle>
          <a:p>
            <a:r>
              <a:rPr lang="fr-FR"/>
              <a:t>Modifiez le style du titre</a:t>
            </a:r>
            <a:endParaRPr lang="en-US" dirty="0"/>
          </a:p>
        </p:txBody>
      </p:sp>
      <p:sp>
        <p:nvSpPr>
          <p:cNvPr id="3" name="Text Placeholder 2"/>
          <p:cNvSpPr>
            <a:spLocks noGrp="1"/>
          </p:cNvSpPr>
          <p:nvPr>
            <p:ph type="body" idx="1"/>
          </p:nvPr>
        </p:nvSpPr>
        <p:spPr>
          <a:xfrm>
            <a:off x="515791" y="7155103"/>
            <a:ext cx="6520220" cy="2338833"/>
          </a:xfrm>
        </p:spPr>
        <p:txBody>
          <a:bodyPr/>
          <a:lstStyle>
            <a:lvl1pPr marL="0" indent="0">
              <a:buNone/>
              <a:defRPr sz="1984">
                <a:solidFill>
                  <a:schemeClr val="tx1">
                    <a:tint val="82000"/>
                  </a:schemeClr>
                </a:solidFill>
              </a:defRPr>
            </a:lvl1pPr>
            <a:lvl2pPr marL="377967" indent="0">
              <a:buNone/>
              <a:defRPr sz="1653">
                <a:solidFill>
                  <a:schemeClr val="tx1">
                    <a:tint val="82000"/>
                  </a:schemeClr>
                </a:solidFill>
              </a:defRPr>
            </a:lvl2pPr>
            <a:lvl3pPr marL="755934" indent="0">
              <a:buNone/>
              <a:defRPr sz="1488">
                <a:solidFill>
                  <a:schemeClr val="tx1">
                    <a:tint val="82000"/>
                  </a:schemeClr>
                </a:solidFill>
              </a:defRPr>
            </a:lvl3pPr>
            <a:lvl4pPr marL="1133902" indent="0">
              <a:buNone/>
              <a:defRPr sz="1323">
                <a:solidFill>
                  <a:schemeClr val="tx1">
                    <a:tint val="82000"/>
                  </a:schemeClr>
                </a:solidFill>
              </a:defRPr>
            </a:lvl4pPr>
            <a:lvl5pPr marL="1511869" indent="0">
              <a:buNone/>
              <a:defRPr sz="1323">
                <a:solidFill>
                  <a:schemeClr val="tx1">
                    <a:tint val="82000"/>
                  </a:schemeClr>
                </a:solidFill>
              </a:defRPr>
            </a:lvl5pPr>
            <a:lvl6pPr marL="1889836" indent="0">
              <a:buNone/>
              <a:defRPr sz="1323">
                <a:solidFill>
                  <a:schemeClr val="tx1">
                    <a:tint val="82000"/>
                  </a:schemeClr>
                </a:solidFill>
              </a:defRPr>
            </a:lvl6pPr>
            <a:lvl7pPr marL="2267803" indent="0">
              <a:buNone/>
              <a:defRPr sz="1323">
                <a:solidFill>
                  <a:schemeClr val="tx1">
                    <a:tint val="82000"/>
                  </a:schemeClr>
                </a:solidFill>
              </a:defRPr>
            </a:lvl7pPr>
            <a:lvl8pPr marL="2645771" indent="0">
              <a:buNone/>
              <a:defRPr sz="1323">
                <a:solidFill>
                  <a:schemeClr val="tx1">
                    <a:tint val="82000"/>
                  </a:schemeClr>
                </a:solidFill>
              </a:defRPr>
            </a:lvl8pPr>
            <a:lvl9pPr marL="3023738" indent="0">
              <a:buNone/>
              <a:defRPr sz="1323">
                <a:solidFill>
                  <a:schemeClr val="tx1">
                    <a:tint val="82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8157ABE8-7026-2541-93F4-6F8B4C415AB0}" type="datetimeFigureOut">
              <a:rPr lang="fr-FR" smtClean="0"/>
              <a:t>23/01/2025</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A4B370B9-A09E-0842-95BA-06CA7A6DAF18}" type="slidenum">
              <a:rPr lang="fr-FR" smtClean="0"/>
              <a:t>‹N°›</a:t>
            </a:fld>
            <a:endParaRPr lang="fr-FR"/>
          </a:p>
        </p:txBody>
      </p:sp>
    </p:spTree>
    <p:extLst>
      <p:ext uri="{BB962C8B-B14F-4D97-AF65-F5344CB8AC3E}">
        <p14:creationId xmlns:p14="http://schemas.microsoft.com/office/powerpoint/2010/main" val="28230461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sz="half" idx="1"/>
          </p:nvPr>
        </p:nvSpPr>
        <p:spPr>
          <a:xfrm>
            <a:off x="519728" y="2846200"/>
            <a:ext cx="3212862" cy="6783857"/>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Content Placeholder 3"/>
          <p:cNvSpPr>
            <a:spLocks noGrp="1"/>
          </p:cNvSpPr>
          <p:nvPr>
            <p:ph sz="half" idx="2"/>
          </p:nvPr>
        </p:nvSpPr>
        <p:spPr>
          <a:xfrm>
            <a:off x="3827085" y="2846200"/>
            <a:ext cx="3212862" cy="6783857"/>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Date Placeholder 4"/>
          <p:cNvSpPr>
            <a:spLocks noGrp="1"/>
          </p:cNvSpPr>
          <p:nvPr>
            <p:ph type="dt" sz="half" idx="10"/>
          </p:nvPr>
        </p:nvSpPr>
        <p:spPr/>
        <p:txBody>
          <a:bodyPr/>
          <a:lstStyle/>
          <a:p>
            <a:fld id="{8157ABE8-7026-2541-93F4-6F8B4C415AB0}" type="datetimeFigureOut">
              <a:rPr lang="fr-FR" smtClean="0"/>
              <a:t>23/01/2025</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A4B370B9-A09E-0842-95BA-06CA7A6DAF18}" type="slidenum">
              <a:rPr lang="fr-FR" smtClean="0"/>
              <a:t>‹N°›</a:t>
            </a:fld>
            <a:endParaRPr lang="fr-FR"/>
          </a:p>
        </p:txBody>
      </p:sp>
    </p:spTree>
    <p:extLst>
      <p:ext uri="{BB962C8B-B14F-4D97-AF65-F5344CB8AC3E}">
        <p14:creationId xmlns:p14="http://schemas.microsoft.com/office/powerpoint/2010/main" val="308352116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a:xfrm>
            <a:off x="520712" y="569242"/>
            <a:ext cx="6520220" cy="2066590"/>
          </a:xfrm>
        </p:spPr>
        <p:txBody>
          <a:bodyPr/>
          <a:lstStyle/>
          <a:p>
            <a:r>
              <a:rPr lang="fr-FR"/>
              <a:t>Modifiez le style du titre</a:t>
            </a:r>
            <a:endParaRPr lang="en-US" dirty="0"/>
          </a:p>
        </p:txBody>
      </p:sp>
      <p:sp>
        <p:nvSpPr>
          <p:cNvPr id="3" name="Text Placeholder 2"/>
          <p:cNvSpPr>
            <a:spLocks noGrp="1"/>
          </p:cNvSpPr>
          <p:nvPr>
            <p:ph type="body" idx="1"/>
          </p:nvPr>
        </p:nvSpPr>
        <p:spPr>
          <a:xfrm>
            <a:off x="520713" y="2620980"/>
            <a:ext cx="3198096" cy="1284502"/>
          </a:xfrm>
        </p:spPr>
        <p:txBody>
          <a:bodyPr anchor="b"/>
          <a:lstStyle>
            <a:lvl1pPr marL="0" indent="0">
              <a:buNone/>
              <a:defRPr sz="1984" b="1"/>
            </a:lvl1pPr>
            <a:lvl2pPr marL="377967" indent="0">
              <a:buNone/>
              <a:defRPr sz="1653" b="1"/>
            </a:lvl2pPr>
            <a:lvl3pPr marL="755934" indent="0">
              <a:buNone/>
              <a:defRPr sz="1488" b="1"/>
            </a:lvl3pPr>
            <a:lvl4pPr marL="1133902" indent="0">
              <a:buNone/>
              <a:defRPr sz="1323" b="1"/>
            </a:lvl4pPr>
            <a:lvl5pPr marL="1511869" indent="0">
              <a:buNone/>
              <a:defRPr sz="1323" b="1"/>
            </a:lvl5pPr>
            <a:lvl6pPr marL="1889836" indent="0">
              <a:buNone/>
              <a:defRPr sz="1323" b="1"/>
            </a:lvl6pPr>
            <a:lvl7pPr marL="2267803" indent="0">
              <a:buNone/>
              <a:defRPr sz="1323" b="1"/>
            </a:lvl7pPr>
            <a:lvl8pPr marL="2645771" indent="0">
              <a:buNone/>
              <a:defRPr sz="1323" b="1"/>
            </a:lvl8pPr>
            <a:lvl9pPr marL="3023738" indent="0">
              <a:buNone/>
              <a:defRPr sz="1323" b="1"/>
            </a:lvl9pPr>
          </a:lstStyle>
          <a:p>
            <a:pPr lvl="0"/>
            <a:r>
              <a:rPr lang="fr-FR"/>
              <a:t>Cliquez pour modifier les styles du texte du masque</a:t>
            </a:r>
          </a:p>
        </p:txBody>
      </p:sp>
      <p:sp>
        <p:nvSpPr>
          <p:cNvPr id="4" name="Content Placeholder 3"/>
          <p:cNvSpPr>
            <a:spLocks noGrp="1"/>
          </p:cNvSpPr>
          <p:nvPr>
            <p:ph sz="half" idx="2"/>
          </p:nvPr>
        </p:nvSpPr>
        <p:spPr>
          <a:xfrm>
            <a:off x="520713" y="3905482"/>
            <a:ext cx="3198096" cy="5744375"/>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Text Placeholder 4"/>
          <p:cNvSpPr>
            <a:spLocks noGrp="1"/>
          </p:cNvSpPr>
          <p:nvPr>
            <p:ph type="body" sz="quarter" idx="3"/>
          </p:nvPr>
        </p:nvSpPr>
        <p:spPr>
          <a:xfrm>
            <a:off x="3827086" y="2620980"/>
            <a:ext cx="3213847" cy="1284502"/>
          </a:xfrm>
        </p:spPr>
        <p:txBody>
          <a:bodyPr anchor="b"/>
          <a:lstStyle>
            <a:lvl1pPr marL="0" indent="0">
              <a:buNone/>
              <a:defRPr sz="1984" b="1"/>
            </a:lvl1pPr>
            <a:lvl2pPr marL="377967" indent="0">
              <a:buNone/>
              <a:defRPr sz="1653" b="1"/>
            </a:lvl2pPr>
            <a:lvl3pPr marL="755934" indent="0">
              <a:buNone/>
              <a:defRPr sz="1488" b="1"/>
            </a:lvl3pPr>
            <a:lvl4pPr marL="1133902" indent="0">
              <a:buNone/>
              <a:defRPr sz="1323" b="1"/>
            </a:lvl4pPr>
            <a:lvl5pPr marL="1511869" indent="0">
              <a:buNone/>
              <a:defRPr sz="1323" b="1"/>
            </a:lvl5pPr>
            <a:lvl6pPr marL="1889836" indent="0">
              <a:buNone/>
              <a:defRPr sz="1323" b="1"/>
            </a:lvl6pPr>
            <a:lvl7pPr marL="2267803" indent="0">
              <a:buNone/>
              <a:defRPr sz="1323" b="1"/>
            </a:lvl7pPr>
            <a:lvl8pPr marL="2645771" indent="0">
              <a:buNone/>
              <a:defRPr sz="1323" b="1"/>
            </a:lvl8pPr>
            <a:lvl9pPr marL="3023738" indent="0">
              <a:buNone/>
              <a:defRPr sz="1323" b="1"/>
            </a:lvl9pPr>
          </a:lstStyle>
          <a:p>
            <a:pPr lvl="0"/>
            <a:r>
              <a:rPr lang="fr-FR"/>
              <a:t>Cliquez pour modifier les styles du texte du masque</a:t>
            </a:r>
          </a:p>
        </p:txBody>
      </p:sp>
      <p:sp>
        <p:nvSpPr>
          <p:cNvPr id="6" name="Content Placeholder 5"/>
          <p:cNvSpPr>
            <a:spLocks noGrp="1"/>
          </p:cNvSpPr>
          <p:nvPr>
            <p:ph sz="quarter" idx="4"/>
          </p:nvPr>
        </p:nvSpPr>
        <p:spPr>
          <a:xfrm>
            <a:off x="3827086" y="3905482"/>
            <a:ext cx="3213847" cy="5744375"/>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7" name="Date Placeholder 6"/>
          <p:cNvSpPr>
            <a:spLocks noGrp="1"/>
          </p:cNvSpPr>
          <p:nvPr>
            <p:ph type="dt" sz="half" idx="10"/>
          </p:nvPr>
        </p:nvSpPr>
        <p:spPr/>
        <p:txBody>
          <a:bodyPr/>
          <a:lstStyle/>
          <a:p>
            <a:fld id="{8157ABE8-7026-2541-93F4-6F8B4C415AB0}" type="datetimeFigureOut">
              <a:rPr lang="fr-FR" smtClean="0"/>
              <a:t>23/01/2025</a:t>
            </a:fld>
            <a:endParaRPr lang="fr-FR"/>
          </a:p>
        </p:txBody>
      </p:sp>
      <p:sp>
        <p:nvSpPr>
          <p:cNvPr id="8" name="Footer Placeholder 7"/>
          <p:cNvSpPr>
            <a:spLocks noGrp="1"/>
          </p:cNvSpPr>
          <p:nvPr>
            <p:ph type="ftr" sz="quarter" idx="11"/>
          </p:nvPr>
        </p:nvSpPr>
        <p:spPr/>
        <p:txBody>
          <a:bodyPr/>
          <a:lstStyle/>
          <a:p>
            <a:endParaRPr lang="fr-FR"/>
          </a:p>
        </p:txBody>
      </p:sp>
      <p:sp>
        <p:nvSpPr>
          <p:cNvPr id="9" name="Slide Number Placeholder 8"/>
          <p:cNvSpPr>
            <a:spLocks noGrp="1"/>
          </p:cNvSpPr>
          <p:nvPr>
            <p:ph type="sldNum" sz="quarter" idx="12"/>
          </p:nvPr>
        </p:nvSpPr>
        <p:spPr/>
        <p:txBody>
          <a:bodyPr/>
          <a:lstStyle/>
          <a:p>
            <a:fld id="{A4B370B9-A09E-0842-95BA-06CA7A6DAF18}" type="slidenum">
              <a:rPr lang="fr-FR" smtClean="0"/>
              <a:t>‹N°›</a:t>
            </a:fld>
            <a:endParaRPr lang="fr-FR"/>
          </a:p>
        </p:txBody>
      </p:sp>
    </p:spTree>
    <p:extLst>
      <p:ext uri="{BB962C8B-B14F-4D97-AF65-F5344CB8AC3E}">
        <p14:creationId xmlns:p14="http://schemas.microsoft.com/office/powerpoint/2010/main" val="39172012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Date Placeholder 2"/>
          <p:cNvSpPr>
            <a:spLocks noGrp="1"/>
          </p:cNvSpPr>
          <p:nvPr>
            <p:ph type="dt" sz="half" idx="10"/>
          </p:nvPr>
        </p:nvSpPr>
        <p:spPr/>
        <p:txBody>
          <a:bodyPr/>
          <a:lstStyle/>
          <a:p>
            <a:fld id="{8157ABE8-7026-2541-93F4-6F8B4C415AB0}" type="datetimeFigureOut">
              <a:rPr lang="fr-FR" smtClean="0"/>
              <a:t>23/01/2025</a:t>
            </a:fld>
            <a:endParaRPr lang="fr-FR"/>
          </a:p>
        </p:txBody>
      </p:sp>
      <p:sp>
        <p:nvSpPr>
          <p:cNvPr id="4" name="Footer Placeholder 3"/>
          <p:cNvSpPr>
            <a:spLocks noGrp="1"/>
          </p:cNvSpPr>
          <p:nvPr>
            <p:ph type="ftr" sz="quarter" idx="11"/>
          </p:nvPr>
        </p:nvSpPr>
        <p:spPr/>
        <p:txBody>
          <a:bodyPr/>
          <a:lstStyle/>
          <a:p>
            <a:endParaRPr lang="fr-FR"/>
          </a:p>
        </p:txBody>
      </p:sp>
      <p:sp>
        <p:nvSpPr>
          <p:cNvPr id="5" name="Slide Number Placeholder 4"/>
          <p:cNvSpPr>
            <a:spLocks noGrp="1"/>
          </p:cNvSpPr>
          <p:nvPr>
            <p:ph type="sldNum" sz="quarter" idx="12"/>
          </p:nvPr>
        </p:nvSpPr>
        <p:spPr/>
        <p:txBody>
          <a:bodyPr/>
          <a:lstStyle/>
          <a:p>
            <a:fld id="{A4B370B9-A09E-0842-95BA-06CA7A6DAF18}" type="slidenum">
              <a:rPr lang="fr-FR" smtClean="0"/>
              <a:t>‹N°›</a:t>
            </a:fld>
            <a:endParaRPr lang="fr-FR"/>
          </a:p>
        </p:txBody>
      </p:sp>
    </p:spTree>
    <p:extLst>
      <p:ext uri="{BB962C8B-B14F-4D97-AF65-F5344CB8AC3E}">
        <p14:creationId xmlns:p14="http://schemas.microsoft.com/office/powerpoint/2010/main" val="87463911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157ABE8-7026-2541-93F4-6F8B4C415AB0}" type="datetimeFigureOut">
              <a:rPr lang="fr-FR" smtClean="0"/>
              <a:t>23/01/2025</a:t>
            </a:fld>
            <a:endParaRPr lang="fr-FR"/>
          </a:p>
        </p:txBody>
      </p:sp>
      <p:sp>
        <p:nvSpPr>
          <p:cNvPr id="3" name="Footer Placeholder 2"/>
          <p:cNvSpPr>
            <a:spLocks noGrp="1"/>
          </p:cNvSpPr>
          <p:nvPr>
            <p:ph type="ftr" sz="quarter" idx="11"/>
          </p:nvPr>
        </p:nvSpPr>
        <p:spPr/>
        <p:txBody>
          <a:bodyPr/>
          <a:lstStyle/>
          <a:p>
            <a:endParaRPr lang="fr-FR"/>
          </a:p>
        </p:txBody>
      </p:sp>
      <p:sp>
        <p:nvSpPr>
          <p:cNvPr id="4" name="Slide Number Placeholder 3"/>
          <p:cNvSpPr>
            <a:spLocks noGrp="1"/>
          </p:cNvSpPr>
          <p:nvPr>
            <p:ph type="sldNum" sz="quarter" idx="12"/>
          </p:nvPr>
        </p:nvSpPr>
        <p:spPr/>
        <p:txBody>
          <a:bodyPr/>
          <a:lstStyle/>
          <a:p>
            <a:fld id="{A4B370B9-A09E-0842-95BA-06CA7A6DAF18}" type="slidenum">
              <a:rPr lang="fr-FR" smtClean="0"/>
              <a:t>‹N°›</a:t>
            </a:fld>
            <a:endParaRPr lang="fr-FR"/>
          </a:p>
        </p:txBody>
      </p:sp>
    </p:spTree>
    <p:extLst>
      <p:ext uri="{BB962C8B-B14F-4D97-AF65-F5344CB8AC3E}">
        <p14:creationId xmlns:p14="http://schemas.microsoft.com/office/powerpoint/2010/main" val="363886300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520712" y="712788"/>
            <a:ext cx="2438192" cy="2494756"/>
          </a:xfrm>
        </p:spPr>
        <p:txBody>
          <a:bodyPr anchor="b"/>
          <a:lstStyle>
            <a:lvl1pPr>
              <a:defRPr sz="2645"/>
            </a:lvl1pPr>
          </a:lstStyle>
          <a:p>
            <a:r>
              <a:rPr lang="fr-FR"/>
              <a:t>Modifiez le style du titre</a:t>
            </a:r>
            <a:endParaRPr lang="en-US" dirty="0"/>
          </a:p>
        </p:txBody>
      </p:sp>
      <p:sp>
        <p:nvSpPr>
          <p:cNvPr id="3" name="Content Placeholder 2"/>
          <p:cNvSpPr>
            <a:spLocks noGrp="1"/>
          </p:cNvSpPr>
          <p:nvPr>
            <p:ph idx="1"/>
          </p:nvPr>
        </p:nvSpPr>
        <p:spPr>
          <a:xfrm>
            <a:off x="3213847" y="1539425"/>
            <a:ext cx="3827085" cy="7598117"/>
          </a:xfrm>
        </p:spPr>
        <p:txBody>
          <a:bodyPr/>
          <a:lstStyle>
            <a:lvl1pPr>
              <a:defRPr sz="2645"/>
            </a:lvl1pPr>
            <a:lvl2pPr>
              <a:defRPr sz="2315"/>
            </a:lvl2pPr>
            <a:lvl3pPr>
              <a:defRPr sz="1984"/>
            </a:lvl3pPr>
            <a:lvl4pPr>
              <a:defRPr sz="1653"/>
            </a:lvl4pPr>
            <a:lvl5pPr>
              <a:defRPr sz="1653"/>
            </a:lvl5pPr>
            <a:lvl6pPr>
              <a:defRPr sz="1653"/>
            </a:lvl6pPr>
            <a:lvl7pPr>
              <a:defRPr sz="1653"/>
            </a:lvl7pPr>
            <a:lvl8pPr>
              <a:defRPr sz="1653"/>
            </a:lvl8pPr>
            <a:lvl9pPr>
              <a:defRPr sz="1653"/>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Text Placeholder 3"/>
          <p:cNvSpPr>
            <a:spLocks noGrp="1"/>
          </p:cNvSpPr>
          <p:nvPr>
            <p:ph type="body" sz="half" idx="2"/>
          </p:nvPr>
        </p:nvSpPr>
        <p:spPr>
          <a:xfrm>
            <a:off x="520712" y="3207544"/>
            <a:ext cx="2438192" cy="5942372"/>
          </a:xfrm>
        </p:spPr>
        <p:txBody>
          <a:bodyPr/>
          <a:lstStyle>
            <a:lvl1pPr marL="0" indent="0">
              <a:buNone/>
              <a:defRPr sz="1323"/>
            </a:lvl1pPr>
            <a:lvl2pPr marL="377967" indent="0">
              <a:buNone/>
              <a:defRPr sz="1157"/>
            </a:lvl2pPr>
            <a:lvl3pPr marL="755934" indent="0">
              <a:buNone/>
              <a:defRPr sz="992"/>
            </a:lvl3pPr>
            <a:lvl4pPr marL="1133902" indent="0">
              <a:buNone/>
              <a:defRPr sz="827"/>
            </a:lvl4pPr>
            <a:lvl5pPr marL="1511869" indent="0">
              <a:buNone/>
              <a:defRPr sz="827"/>
            </a:lvl5pPr>
            <a:lvl6pPr marL="1889836" indent="0">
              <a:buNone/>
              <a:defRPr sz="827"/>
            </a:lvl6pPr>
            <a:lvl7pPr marL="2267803" indent="0">
              <a:buNone/>
              <a:defRPr sz="827"/>
            </a:lvl7pPr>
            <a:lvl8pPr marL="2645771" indent="0">
              <a:buNone/>
              <a:defRPr sz="827"/>
            </a:lvl8pPr>
            <a:lvl9pPr marL="3023738" indent="0">
              <a:buNone/>
              <a:defRPr sz="827"/>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p>
            <a:fld id="{8157ABE8-7026-2541-93F4-6F8B4C415AB0}" type="datetimeFigureOut">
              <a:rPr lang="fr-FR" smtClean="0"/>
              <a:t>23/01/2025</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A4B370B9-A09E-0842-95BA-06CA7A6DAF18}" type="slidenum">
              <a:rPr lang="fr-FR" smtClean="0"/>
              <a:t>‹N°›</a:t>
            </a:fld>
            <a:endParaRPr lang="fr-FR"/>
          </a:p>
        </p:txBody>
      </p:sp>
    </p:spTree>
    <p:extLst>
      <p:ext uri="{BB962C8B-B14F-4D97-AF65-F5344CB8AC3E}">
        <p14:creationId xmlns:p14="http://schemas.microsoft.com/office/powerpoint/2010/main" val="162131854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520712" y="712788"/>
            <a:ext cx="2438192" cy="2494756"/>
          </a:xfrm>
        </p:spPr>
        <p:txBody>
          <a:bodyPr anchor="b"/>
          <a:lstStyle>
            <a:lvl1pPr>
              <a:defRPr sz="2645"/>
            </a:lvl1pPr>
          </a:lstStyle>
          <a:p>
            <a:r>
              <a:rPr lang="fr-FR"/>
              <a:t>Modifiez le style du titre</a:t>
            </a:r>
            <a:endParaRPr lang="en-US" dirty="0"/>
          </a:p>
        </p:txBody>
      </p:sp>
      <p:sp>
        <p:nvSpPr>
          <p:cNvPr id="3" name="Picture Placeholder 2"/>
          <p:cNvSpPr>
            <a:spLocks noGrp="1" noChangeAspect="1"/>
          </p:cNvSpPr>
          <p:nvPr>
            <p:ph type="pic" idx="1"/>
          </p:nvPr>
        </p:nvSpPr>
        <p:spPr>
          <a:xfrm>
            <a:off x="3213847" y="1539425"/>
            <a:ext cx="3827085" cy="7598117"/>
          </a:xfrm>
        </p:spPr>
        <p:txBody>
          <a:bodyPr anchor="t"/>
          <a:lstStyle>
            <a:lvl1pPr marL="0" indent="0">
              <a:buNone/>
              <a:defRPr sz="2645"/>
            </a:lvl1pPr>
            <a:lvl2pPr marL="377967" indent="0">
              <a:buNone/>
              <a:defRPr sz="2315"/>
            </a:lvl2pPr>
            <a:lvl3pPr marL="755934" indent="0">
              <a:buNone/>
              <a:defRPr sz="1984"/>
            </a:lvl3pPr>
            <a:lvl4pPr marL="1133902" indent="0">
              <a:buNone/>
              <a:defRPr sz="1653"/>
            </a:lvl4pPr>
            <a:lvl5pPr marL="1511869" indent="0">
              <a:buNone/>
              <a:defRPr sz="1653"/>
            </a:lvl5pPr>
            <a:lvl6pPr marL="1889836" indent="0">
              <a:buNone/>
              <a:defRPr sz="1653"/>
            </a:lvl6pPr>
            <a:lvl7pPr marL="2267803" indent="0">
              <a:buNone/>
              <a:defRPr sz="1653"/>
            </a:lvl7pPr>
            <a:lvl8pPr marL="2645771" indent="0">
              <a:buNone/>
              <a:defRPr sz="1653"/>
            </a:lvl8pPr>
            <a:lvl9pPr marL="3023738" indent="0">
              <a:buNone/>
              <a:defRPr sz="1653"/>
            </a:lvl9pPr>
          </a:lstStyle>
          <a:p>
            <a:r>
              <a:rPr lang="fr-FR"/>
              <a:t>Cliquez sur l'icône pour ajouter une image</a:t>
            </a:r>
            <a:endParaRPr lang="en-US" dirty="0"/>
          </a:p>
        </p:txBody>
      </p:sp>
      <p:sp>
        <p:nvSpPr>
          <p:cNvPr id="4" name="Text Placeholder 3"/>
          <p:cNvSpPr>
            <a:spLocks noGrp="1"/>
          </p:cNvSpPr>
          <p:nvPr>
            <p:ph type="body" sz="half" idx="2"/>
          </p:nvPr>
        </p:nvSpPr>
        <p:spPr>
          <a:xfrm>
            <a:off x="520712" y="3207544"/>
            <a:ext cx="2438192" cy="5942372"/>
          </a:xfrm>
        </p:spPr>
        <p:txBody>
          <a:bodyPr/>
          <a:lstStyle>
            <a:lvl1pPr marL="0" indent="0">
              <a:buNone/>
              <a:defRPr sz="1323"/>
            </a:lvl1pPr>
            <a:lvl2pPr marL="377967" indent="0">
              <a:buNone/>
              <a:defRPr sz="1157"/>
            </a:lvl2pPr>
            <a:lvl3pPr marL="755934" indent="0">
              <a:buNone/>
              <a:defRPr sz="992"/>
            </a:lvl3pPr>
            <a:lvl4pPr marL="1133902" indent="0">
              <a:buNone/>
              <a:defRPr sz="827"/>
            </a:lvl4pPr>
            <a:lvl5pPr marL="1511869" indent="0">
              <a:buNone/>
              <a:defRPr sz="827"/>
            </a:lvl5pPr>
            <a:lvl6pPr marL="1889836" indent="0">
              <a:buNone/>
              <a:defRPr sz="827"/>
            </a:lvl6pPr>
            <a:lvl7pPr marL="2267803" indent="0">
              <a:buNone/>
              <a:defRPr sz="827"/>
            </a:lvl7pPr>
            <a:lvl8pPr marL="2645771" indent="0">
              <a:buNone/>
              <a:defRPr sz="827"/>
            </a:lvl8pPr>
            <a:lvl9pPr marL="3023738" indent="0">
              <a:buNone/>
              <a:defRPr sz="827"/>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p>
            <a:fld id="{8157ABE8-7026-2541-93F4-6F8B4C415AB0}" type="datetimeFigureOut">
              <a:rPr lang="fr-FR" smtClean="0"/>
              <a:t>23/01/2025</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A4B370B9-A09E-0842-95BA-06CA7A6DAF18}" type="slidenum">
              <a:rPr lang="fr-FR" smtClean="0"/>
              <a:t>‹N°›</a:t>
            </a:fld>
            <a:endParaRPr lang="fr-FR"/>
          </a:p>
        </p:txBody>
      </p:sp>
    </p:spTree>
    <p:extLst>
      <p:ext uri="{BB962C8B-B14F-4D97-AF65-F5344CB8AC3E}">
        <p14:creationId xmlns:p14="http://schemas.microsoft.com/office/powerpoint/2010/main" val="385937017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19728" y="569242"/>
            <a:ext cx="6520220" cy="2066590"/>
          </a:xfrm>
          <a:prstGeom prst="rect">
            <a:avLst/>
          </a:prstGeom>
        </p:spPr>
        <p:txBody>
          <a:bodyPr vert="horz" lIns="91440" tIns="45720" rIns="91440" bIns="45720" rtlCol="0" anchor="ctr">
            <a:normAutofit/>
          </a:bodyPr>
          <a:lstStyle/>
          <a:p>
            <a:r>
              <a:rPr lang="fr-FR"/>
              <a:t>Modifiez le style du titre</a:t>
            </a:r>
            <a:endParaRPr lang="en-US" dirty="0"/>
          </a:p>
        </p:txBody>
      </p:sp>
      <p:sp>
        <p:nvSpPr>
          <p:cNvPr id="3" name="Text Placeholder 2"/>
          <p:cNvSpPr>
            <a:spLocks noGrp="1"/>
          </p:cNvSpPr>
          <p:nvPr>
            <p:ph type="body" idx="1"/>
          </p:nvPr>
        </p:nvSpPr>
        <p:spPr>
          <a:xfrm>
            <a:off x="519728" y="2846200"/>
            <a:ext cx="6520220" cy="6783857"/>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2"/>
          </p:nvPr>
        </p:nvSpPr>
        <p:spPr>
          <a:xfrm>
            <a:off x="519728" y="9909729"/>
            <a:ext cx="1700927" cy="569240"/>
          </a:xfrm>
          <a:prstGeom prst="rect">
            <a:avLst/>
          </a:prstGeom>
        </p:spPr>
        <p:txBody>
          <a:bodyPr vert="horz" lIns="91440" tIns="45720" rIns="91440" bIns="45720" rtlCol="0" anchor="ctr"/>
          <a:lstStyle>
            <a:lvl1pPr algn="l">
              <a:defRPr sz="992">
                <a:solidFill>
                  <a:schemeClr val="tx1">
                    <a:tint val="82000"/>
                  </a:schemeClr>
                </a:solidFill>
              </a:defRPr>
            </a:lvl1pPr>
          </a:lstStyle>
          <a:p>
            <a:fld id="{8157ABE8-7026-2541-93F4-6F8B4C415AB0}" type="datetimeFigureOut">
              <a:rPr lang="fr-FR" smtClean="0"/>
              <a:t>23/01/2025</a:t>
            </a:fld>
            <a:endParaRPr lang="fr-FR"/>
          </a:p>
        </p:txBody>
      </p:sp>
      <p:sp>
        <p:nvSpPr>
          <p:cNvPr id="5" name="Footer Placeholder 4"/>
          <p:cNvSpPr>
            <a:spLocks noGrp="1"/>
          </p:cNvSpPr>
          <p:nvPr>
            <p:ph type="ftr" sz="quarter" idx="3"/>
          </p:nvPr>
        </p:nvSpPr>
        <p:spPr>
          <a:xfrm>
            <a:off x="2504143" y="9909729"/>
            <a:ext cx="2551390" cy="569240"/>
          </a:xfrm>
          <a:prstGeom prst="rect">
            <a:avLst/>
          </a:prstGeom>
        </p:spPr>
        <p:txBody>
          <a:bodyPr vert="horz" lIns="91440" tIns="45720" rIns="91440" bIns="45720" rtlCol="0" anchor="ctr"/>
          <a:lstStyle>
            <a:lvl1pPr algn="ctr">
              <a:defRPr sz="992">
                <a:solidFill>
                  <a:schemeClr val="tx1">
                    <a:tint val="82000"/>
                  </a:schemeClr>
                </a:solidFill>
              </a:defRPr>
            </a:lvl1pPr>
          </a:lstStyle>
          <a:p>
            <a:endParaRPr lang="fr-FR"/>
          </a:p>
        </p:txBody>
      </p:sp>
      <p:sp>
        <p:nvSpPr>
          <p:cNvPr id="6" name="Slide Number Placeholder 5"/>
          <p:cNvSpPr>
            <a:spLocks noGrp="1"/>
          </p:cNvSpPr>
          <p:nvPr>
            <p:ph type="sldNum" sz="quarter" idx="4"/>
          </p:nvPr>
        </p:nvSpPr>
        <p:spPr>
          <a:xfrm>
            <a:off x="5339020" y="9909729"/>
            <a:ext cx="1700927" cy="569240"/>
          </a:xfrm>
          <a:prstGeom prst="rect">
            <a:avLst/>
          </a:prstGeom>
        </p:spPr>
        <p:txBody>
          <a:bodyPr vert="horz" lIns="91440" tIns="45720" rIns="91440" bIns="45720" rtlCol="0" anchor="ctr"/>
          <a:lstStyle>
            <a:lvl1pPr algn="r">
              <a:defRPr sz="992">
                <a:solidFill>
                  <a:schemeClr val="tx1">
                    <a:tint val="82000"/>
                  </a:schemeClr>
                </a:solidFill>
              </a:defRPr>
            </a:lvl1pPr>
          </a:lstStyle>
          <a:p>
            <a:fld id="{A4B370B9-A09E-0842-95BA-06CA7A6DAF18}" type="slidenum">
              <a:rPr lang="fr-FR" smtClean="0"/>
              <a:t>‹N°›</a:t>
            </a:fld>
            <a:endParaRPr lang="fr-FR"/>
          </a:p>
        </p:txBody>
      </p:sp>
    </p:spTree>
    <p:extLst>
      <p:ext uri="{BB962C8B-B14F-4D97-AF65-F5344CB8AC3E}">
        <p14:creationId xmlns:p14="http://schemas.microsoft.com/office/powerpoint/2010/main" val="399474093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755934" rtl="0" eaLnBrk="1" latinLnBrk="0" hangingPunct="1">
        <a:lnSpc>
          <a:spcPct val="90000"/>
        </a:lnSpc>
        <a:spcBef>
          <a:spcPct val="0"/>
        </a:spcBef>
        <a:buNone/>
        <a:defRPr sz="3637" kern="1200">
          <a:solidFill>
            <a:schemeClr val="tx1"/>
          </a:solidFill>
          <a:latin typeface="+mj-lt"/>
          <a:ea typeface="+mj-ea"/>
          <a:cs typeface="+mj-cs"/>
        </a:defRPr>
      </a:lvl1pPr>
    </p:titleStyle>
    <p:bodyStyle>
      <a:lvl1pPr marL="188984" indent="-188984" algn="l" defTabSz="755934" rtl="0" eaLnBrk="1" latinLnBrk="0" hangingPunct="1">
        <a:lnSpc>
          <a:spcPct val="90000"/>
        </a:lnSpc>
        <a:spcBef>
          <a:spcPts val="827"/>
        </a:spcBef>
        <a:buFont typeface="Arial" panose="020B0604020202020204" pitchFamily="34" charset="0"/>
        <a:buChar char="•"/>
        <a:defRPr sz="2315" kern="1200">
          <a:solidFill>
            <a:schemeClr val="tx1"/>
          </a:solidFill>
          <a:latin typeface="+mn-lt"/>
          <a:ea typeface="+mn-ea"/>
          <a:cs typeface="+mn-cs"/>
        </a:defRPr>
      </a:lvl1pPr>
      <a:lvl2pPr marL="566951" indent="-188984" algn="l" defTabSz="755934" rtl="0" eaLnBrk="1" latinLnBrk="0" hangingPunct="1">
        <a:lnSpc>
          <a:spcPct val="90000"/>
        </a:lnSpc>
        <a:spcBef>
          <a:spcPts val="413"/>
        </a:spcBef>
        <a:buFont typeface="Arial" panose="020B0604020202020204" pitchFamily="34" charset="0"/>
        <a:buChar char="•"/>
        <a:defRPr sz="1984" kern="1200">
          <a:solidFill>
            <a:schemeClr val="tx1"/>
          </a:solidFill>
          <a:latin typeface="+mn-lt"/>
          <a:ea typeface="+mn-ea"/>
          <a:cs typeface="+mn-cs"/>
        </a:defRPr>
      </a:lvl2pPr>
      <a:lvl3pPr marL="944918" indent="-188984" algn="l" defTabSz="755934" rtl="0" eaLnBrk="1" latinLnBrk="0" hangingPunct="1">
        <a:lnSpc>
          <a:spcPct val="90000"/>
        </a:lnSpc>
        <a:spcBef>
          <a:spcPts val="413"/>
        </a:spcBef>
        <a:buFont typeface="Arial" panose="020B0604020202020204" pitchFamily="34" charset="0"/>
        <a:buChar char="•"/>
        <a:defRPr sz="1653" kern="1200">
          <a:solidFill>
            <a:schemeClr val="tx1"/>
          </a:solidFill>
          <a:latin typeface="+mn-lt"/>
          <a:ea typeface="+mn-ea"/>
          <a:cs typeface="+mn-cs"/>
        </a:defRPr>
      </a:lvl3pPr>
      <a:lvl4pPr marL="1322885"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4pPr>
      <a:lvl5pPr marL="1700853"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5pPr>
      <a:lvl6pPr marL="2078820"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6pPr>
      <a:lvl7pPr marL="2456787"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7pPr>
      <a:lvl8pPr marL="2834754"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8pPr>
      <a:lvl9pPr marL="3212722"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9pPr>
    </p:bodyStyle>
    <p:otherStyle>
      <a:defPPr>
        <a:defRPr lang="en-US"/>
      </a:defPPr>
      <a:lvl1pPr marL="0" algn="l" defTabSz="755934" rtl="0" eaLnBrk="1" latinLnBrk="0" hangingPunct="1">
        <a:defRPr sz="1488" kern="1200">
          <a:solidFill>
            <a:schemeClr val="tx1"/>
          </a:solidFill>
          <a:latin typeface="+mn-lt"/>
          <a:ea typeface="+mn-ea"/>
          <a:cs typeface="+mn-cs"/>
        </a:defRPr>
      </a:lvl1pPr>
      <a:lvl2pPr marL="377967" algn="l" defTabSz="755934" rtl="0" eaLnBrk="1" latinLnBrk="0" hangingPunct="1">
        <a:defRPr sz="1488" kern="1200">
          <a:solidFill>
            <a:schemeClr val="tx1"/>
          </a:solidFill>
          <a:latin typeface="+mn-lt"/>
          <a:ea typeface="+mn-ea"/>
          <a:cs typeface="+mn-cs"/>
        </a:defRPr>
      </a:lvl2pPr>
      <a:lvl3pPr marL="755934" algn="l" defTabSz="755934" rtl="0" eaLnBrk="1" latinLnBrk="0" hangingPunct="1">
        <a:defRPr sz="1488" kern="1200">
          <a:solidFill>
            <a:schemeClr val="tx1"/>
          </a:solidFill>
          <a:latin typeface="+mn-lt"/>
          <a:ea typeface="+mn-ea"/>
          <a:cs typeface="+mn-cs"/>
        </a:defRPr>
      </a:lvl3pPr>
      <a:lvl4pPr marL="1133902" algn="l" defTabSz="755934" rtl="0" eaLnBrk="1" latinLnBrk="0" hangingPunct="1">
        <a:defRPr sz="1488" kern="1200">
          <a:solidFill>
            <a:schemeClr val="tx1"/>
          </a:solidFill>
          <a:latin typeface="+mn-lt"/>
          <a:ea typeface="+mn-ea"/>
          <a:cs typeface="+mn-cs"/>
        </a:defRPr>
      </a:lvl4pPr>
      <a:lvl5pPr marL="1511869" algn="l" defTabSz="755934" rtl="0" eaLnBrk="1" latinLnBrk="0" hangingPunct="1">
        <a:defRPr sz="1488" kern="1200">
          <a:solidFill>
            <a:schemeClr val="tx1"/>
          </a:solidFill>
          <a:latin typeface="+mn-lt"/>
          <a:ea typeface="+mn-ea"/>
          <a:cs typeface="+mn-cs"/>
        </a:defRPr>
      </a:lvl5pPr>
      <a:lvl6pPr marL="1889836" algn="l" defTabSz="755934" rtl="0" eaLnBrk="1" latinLnBrk="0" hangingPunct="1">
        <a:defRPr sz="1488" kern="1200">
          <a:solidFill>
            <a:schemeClr val="tx1"/>
          </a:solidFill>
          <a:latin typeface="+mn-lt"/>
          <a:ea typeface="+mn-ea"/>
          <a:cs typeface="+mn-cs"/>
        </a:defRPr>
      </a:lvl6pPr>
      <a:lvl7pPr marL="2267803" algn="l" defTabSz="755934" rtl="0" eaLnBrk="1" latinLnBrk="0" hangingPunct="1">
        <a:defRPr sz="1488" kern="1200">
          <a:solidFill>
            <a:schemeClr val="tx1"/>
          </a:solidFill>
          <a:latin typeface="+mn-lt"/>
          <a:ea typeface="+mn-ea"/>
          <a:cs typeface="+mn-cs"/>
        </a:defRPr>
      </a:lvl7pPr>
      <a:lvl8pPr marL="2645771" algn="l" defTabSz="755934" rtl="0" eaLnBrk="1" latinLnBrk="0" hangingPunct="1">
        <a:defRPr sz="1488" kern="1200">
          <a:solidFill>
            <a:schemeClr val="tx1"/>
          </a:solidFill>
          <a:latin typeface="+mn-lt"/>
          <a:ea typeface="+mn-ea"/>
          <a:cs typeface="+mn-cs"/>
        </a:defRPr>
      </a:lvl8pPr>
      <a:lvl9pPr marL="3023738" algn="l" defTabSz="755934" rtl="0" eaLnBrk="1" latinLnBrk="0" hangingPunct="1">
        <a:defRPr sz="1488"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hyperlink" Target="https://www.exempledecv.com/"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3B976675-DFA1-136A-DD33-DF30DB7E79C5}"/>
              </a:ext>
            </a:extLst>
          </p:cNvPr>
          <p:cNvSpPr/>
          <p:nvPr/>
        </p:nvSpPr>
        <p:spPr>
          <a:xfrm>
            <a:off x="4853797" y="0"/>
            <a:ext cx="2705878" cy="10691813"/>
          </a:xfrm>
          <a:prstGeom prst="rect">
            <a:avLst/>
          </a:prstGeom>
          <a:solidFill>
            <a:schemeClr val="bg1">
              <a:lumMod val="95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5" name="ZoneTexte 4">
            <a:extLst>
              <a:ext uri="{FF2B5EF4-FFF2-40B4-BE49-F238E27FC236}">
                <a16:creationId xmlns:a16="http://schemas.microsoft.com/office/drawing/2014/main" id="{25448F43-23E9-7CA9-E04D-3DEFFAA1CEF5}"/>
              </a:ext>
            </a:extLst>
          </p:cNvPr>
          <p:cNvSpPr txBox="1"/>
          <p:nvPr/>
        </p:nvSpPr>
        <p:spPr>
          <a:xfrm>
            <a:off x="0" y="456088"/>
            <a:ext cx="4290626" cy="584775"/>
          </a:xfrm>
          <a:prstGeom prst="rect">
            <a:avLst/>
          </a:prstGeom>
          <a:noFill/>
        </p:spPr>
        <p:txBody>
          <a:bodyPr wrap="square" rtlCol="0">
            <a:spAutoFit/>
          </a:bodyPr>
          <a:lstStyle/>
          <a:p>
            <a:pPr algn="ctr"/>
            <a:r>
              <a:rPr lang="fr-FR" sz="3200" dirty="0">
                <a:solidFill>
                  <a:srgbClr val="333F4F"/>
                </a:solidFill>
              </a:rPr>
              <a:t>Vincent </a:t>
            </a:r>
            <a:r>
              <a:rPr lang="fr-FR" sz="3200" b="1" dirty="0">
                <a:solidFill>
                  <a:srgbClr val="333F4F"/>
                </a:solidFill>
              </a:rPr>
              <a:t>LANGLOIS</a:t>
            </a:r>
          </a:p>
        </p:txBody>
      </p:sp>
      <p:pic>
        <p:nvPicPr>
          <p:cNvPr id="7" name="Image 6" descr="Une image contenant personne, habits, homme, Blazer&#10;&#10;Le contenu généré par l’IA peut être incorrect.">
            <a:extLst>
              <a:ext uri="{FF2B5EF4-FFF2-40B4-BE49-F238E27FC236}">
                <a16:creationId xmlns:a16="http://schemas.microsoft.com/office/drawing/2014/main" id="{45C2770E-061C-152F-5991-9CCF3D50F6B2}"/>
              </a:ext>
            </a:extLst>
          </p:cNvPr>
          <p:cNvPicPr>
            <a:picLocks noChangeAspect="1"/>
          </p:cNvPicPr>
          <p:nvPr/>
        </p:nvPicPr>
        <p:blipFill>
          <a:blip r:embed="rId2"/>
          <a:srcRect l="7429" r="25528"/>
          <a:stretch/>
        </p:blipFill>
        <p:spPr>
          <a:xfrm>
            <a:off x="5063266" y="456088"/>
            <a:ext cx="2286939" cy="2290231"/>
          </a:xfrm>
          <a:prstGeom prst="ellipse">
            <a:avLst/>
          </a:prstGeom>
          <a:ln w="15875">
            <a:solidFill>
              <a:schemeClr val="tx1"/>
            </a:solidFill>
          </a:ln>
        </p:spPr>
      </p:pic>
      <p:sp>
        <p:nvSpPr>
          <p:cNvPr id="8" name="TextBox 22">
            <a:extLst>
              <a:ext uri="{FF2B5EF4-FFF2-40B4-BE49-F238E27FC236}">
                <a16:creationId xmlns:a16="http://schemas.microsoft.com/office/drawing/2014/main" id="{F0E7A5EC-6E3F-AD95-6A8E-D5A261659938}"/>
              </a:ext>
            </a:extLst>
          </p:cNvPr>
          <p:cNvSpPr txBox="1"/>
          <p:nvPr/>
        </p:nvSpPr>
        <p:spPr>
          <a:xfrm>
            <a:off x="209470" y="2133158"/>
            <a:ext cx="4434857" cy="1015663"/>
          </a:xfrm>
          <a:prstGeom prst="rect">
            <a:avLst/>
          </a:prstGeom>
          <a:noFill/>
        </p:spPr>
        <p:txBody>
          <a:bodyPr wrap="square" rtlCol="0">
            <a:spAutoFit/>
          </a:bodyPr>
          <a:lstStyle/>
          <a:p>
            <a:pPr defTabSz="685800">
              <a:defRPr/>
            </a:pPr>
            <a:r>
              <a:rPr lang="fr-FR" sz="1200" dirty="0">
                <a:solidFill>
                  <a:srgbClr val="333F4F"/>
                </a:solidFill>
                <a:latin typeface="+mj-lt"/>
                <a:ea typeface="Antonio" charset="0"/>
                <a:cs typeface="Antonio" charset="0"/>
              </a:rPr>
              <a:t>Décrivez en quelques lignes vos compétences clés pour le poste et vos objectifs de carrière. Vous pouvez les mettre en forme à l’aide de puces ou les laisser sous forme de texte plein.  Cet espace peut servir de début d’introduction à votre lettre de motivation soyez précis, imaginatif et mettez en valeur votre potentiel professionnel.</a:t>
            </a:r>
          </a:p>
        </p:txBody>
      </p:sp>
      <p:sp>
        <p:nvSpPr>
          <p:cNvPr id="9" name="Rectangle 8">
            <a:extLst>
              <a:ext uri="{FF2B5EF4-FFF2-40B4-BE49-F238E27FC236}">
                <a16:creationId xmlns:a16="http://schemas.microsoft.com/office/drawing/2014/main" id="{C9DDCE21-92A0-9EE1-0E01-35D8A0CFD1BE}"/>
              </a:ext>
            </a:extLst>
          </p:cNvPr>
          <p:cNvSpPr/>
          <p:nvPr/>
        </p:nvSpPr>
        <p:spPr>
          <a:xfrm>
            <a:off x="567944" y="1739870"/>
            <a:ext cx="614464" cy="338554"/>
          </a:xfrm>
          <a:prstGeom prst="rect">
            <a:avLst/>
          </a:prstGeom>
        </p:spPr>
        <p:txBody>
          <a:bodyPr wrap="none">
            <a:spAutoFit/>
          </a:bodyPr>
          <a:lstStyle/>
          <a:p>
            <a:r>
              <a:rPr lang="fr-FR" sz="1600" dirty="0">
                <a:latin typeface="+mj-lt"/>
              </a:rPr>
              <a:t>Profil</a:t>
            </a:r>
          </a:p>
        </p:txBody>
      </p:sp>
      <p:sp>
        <p:nvSpPr>
          <p:cNvPr id="10" name="Rectangle 9">
            <a:extLst>
              <a:ext uri="{FF2B5EF4-FFF2-40B4-BE49-F238E27FC236}">
                <a16:creationId xmlns:a16="http://schemas.microsoft.com/office/drawing/2014/main" id="{66D64C54-D213-B72F-666C-9C12B7B7428E}"/>
              </a:ext>
            </a:extLst>
          </p:cNvPr>
          <p:cNvSpPr/>
          <p:nvPr/>
        </p:nvSpPr>
        <p:spPr>
          <a:xfrm>
            <a:off x="209471" y="1792224"/>
            <a:ext cx="229238" cy="233847"/>
          </a:xfrm>
          <a:prstGeom prst="rect">
            <a:avLst/>
          </a:prstGeom>
          <a:pattFill prst="wdDnDiag">
            <a:fgClr>
              <a:schemeClr val="accent2"/>
            </a:fgClr>
            <a:bgClr>
              <a:schemeClr val="bg1"/>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11" name="ZoneTexte 10">
            <a:extLst>
              <a:ext uri="{FF2B5EF4-FFF2-40B4-BE49-F238E27FC236}">
                <a16:creationId xmlns:a16="http://schemas.microsoft.com/office/drawing/2014/main" id="{67CACFF1-3DFA-EB09-4FED-2C9D0BE1BEE9}"/>
              </a:ext>
            </a:extLst>
          </p:cNvPr>
          <p:cNvSpPr txBox="1"/>
          <p:nvPr/>
        </p:nvSpPr>
        <p:spPr>
          <a:xfrm>
            <a:off x="643405" y="910931"/>
            <a:ext cx="4290626" cy="523220"/>
          </a:xfrm>
          <a:prstGeom prst="rect">
            <a:avLst/>
          </a:prstGeom>
          <a:noFill/>
        </p:spPr>
        <p:txBody>
          <a:bodyPr wrap="square" rtlCol="0">
            <a:spAutoFit/>
          </a:bodyPr>
          <a:lstStyle/>
          <a:p>
            <a:pPr algn="ctr"/>
            <a:r>
              <a:rPr lang="fr-FR" sz="2800" dirty="0">
                <a:solidFill>
                  <a:srgbClr val="333F4F"/>
                </a:solidFill>
              </a:rPr>
              <a:t>Titre du poste</a:t>
            </a:r>
            <a:endParaRPr lang="fr-FR" sz="2800" b="1" dirty="0">
              <a:solidFill>
                <a:srgbClr val="333F4F"/>
              </a:solidFill>
            </a:endParaRPr>
          </a:p>
        </p:txBody>
      </p:sp>
      <p:sp>
        <p:nvSpPr>
          <p:cNvPr id="12" name="TextBox 185">
            <a:extLst>
              <a:ext uri="{FF2B5EF4-FFF2-40B4-BE49-F238E27FC236}">
                <a16:creationId xmlns:a16="http://schemas.microsoft.com/office/drawing/2014/main" id="{203A44ED-43F8-9610-631C-4B2DB238B3DE}"/>
              </a:ext>
            </a:extLst>
          </p:cNvPr>
          <p:cNvSpPr txBox="1"/>
          <p:nvPr/>
        </p:nvSpPr>
        <p:spPr>
          <a:xfrm>
            <a:off x="182784" y="3847828"/>
            <a:ext cx="4526375" cy="7163499"/>
          </a:xfrm>
          <a:prstGeom prst="rect">
            <a:avLst/>
          </a:prstGeom>
          <a:noFill/>
        </p:spPr>
        <p:txBody>
          <a:bodyPr wrap="square" rtlCol="0">
            <a:spAutoFit/>
          </a:bodyPr>
          <a:lstStyle/>
          <a:p>
            <a:r>
              <a:rPr lang="en-US" sz="1200" b="1" dirty="0">
                <a:solidFill>
                  <a:schemeClr val="bg1">
                    <a:lumMod val="50000"/>
                  </a:schemeClr>
                </a:solidFill>
              </a:rPr>
              <a:t>Paris, France </a:t>
            </a:r>
            <a:r>
              <a:rPr lang="en-US" sz="1200" b="1" dirty="0">
                <a:solidFill>
                  <a:schemeClr val="tx1">
                    <a:lumMod val="65000"/>
                    <a:lumOff val="35000"/>
                  </a:schemeClr>
                </a:solidFill>
              </a:rPr>
              <a:t>2010-2012</a:t>
            </a:r>
          </a:p>
          <a:p>
            <a:r>
              <a:rPr lang="en-US" sz="1200" b="1" dirty="0">
                <a:solidFill>
                  <a:schemeClr val="tx1">
                    <a:lumMod val="65000"/>
                    <a:lumOff val="35000"/>
                  </a:schemeClr>
                </a:solidFill>
              </a:rPr>
              <a:t>Poste </a:t>
            </a:r>
            <a:r>
              <a:rPr lang="en-US" sz="1200" b="1" dirty="0">
                <a:solidFill>
                  <a:schemeClr val="tx1">
                    <a:lumMod val="65000"/>
                    <a:lumOff val="35000"/>
                  </a:schemeClr>
                </a:solidFill>
                <a:sym typeface="Wingdings"/>
              </a:rPr>
              <a:t>  Nom de la </a:t>
            </a:r>
            <a:r>
              <a:rPr lang="en-US" sz="1200" b="1" dirty="0" err="1">
                <a:solidFill>
                  <a:schemeClr val="tx1">
                    <a:lumMod val="65000"/>
                    <a:lumOff val="35000"/>
                  </a:schemeClr>
                </a:solidFill>
                <a:sym typeface="Wingdings"/>
              </a:rPr>
              <a:t>société</a:t>
            </a:r>
            <a:endParaRPr lang="en-US" sz="1200" b="1" dirty="0">
              <a:solidFill>
                <a:schemeClr val="tx1">
                  <a:lumMod val="65000"/>
                  <a:lumOff val="35000"/>
                </a:schemeClr>
              </a:solidFill>
              <a:sym typeface="Wingdings"/>
            </a:endParaRPr>
          </a:p>
          <a:p>
            <a:pPr>
              <a:spcBef>
                <a:spcPts val="300"/>
              </a:spcBef>
            </a:pPr>
            <a:r>
              <a:rPr lang="fr-FR" sz="1200" dirty="0">
                <a:solidFill>
                  <a:schemeClr val="tx1">
                    <a:lumMod val="50000"/>
                    <a:lumOff val="50000"/>
                  </a:schemeClr>
                </a:solidFill>
                <a:ea typeface="Times New Roman" charset="0"/>
                <a:cs typeface="Times New Roman" charset="0"/>
              </a:rPr>
              <a:t>Décrivez ici les fonctions que vous avez occupées. Décrivez également vos missions, le nombre de personnes que vous avez encadré et si vous le pouvez essayé d’inscrire les résultats que vous avez obtenus, n’hésitez pas à les quantifier.</a:t>
            </a:r>
          </a:p>
          <a:p>
            <a:pPr>
              <a:spcBef>
                <a:spcPts val="300"/>
              </a:spcBef>
            </a:pPr>
            <a:endParaRPr lang="fr-FR" sz="1200" dirty="0">
              <a:solidFill>
                <a:schemeClr val="tx1">
                  <a:lumMod val="50000"/>
                  <a:lumOff val="50000"/>
                </a:schemeClr>
              </a:solidFill>
              <a:ea typeface="Times New Roman" charset="0"/>
              <a:cs typeface="Times New Roman" charset="0"/>
            </a:endParaRPr>
          </a:p>
          <a:p>
            <a:r>
              <a:rPr lang="en-US" sz="1200" b="1" dirty="0">
                <a:solidFill>
                  <a:schemeClr val="bg1">
                    <a:lumMod val="50000"/>
                  </a:schemeClr>
                </a:solidFill>
              </a:rPr>
              <a:t>Paris, France </a:t>
            </a:r>
            <a:r>
              <a:rPr lang="en-US" sz="1200" b="1" dirty="0">
                <a:solidFill>
                  <a:schemeClr val="tx1">
                    <a:lumMod val="65000"/>
                    <a:lumOff val="35000"/>
                  </a:schemeClr>
                </a:solidFill>
              </a:rPr>
              <a:t>2010-2012</a:t>
            </a:r>
          </a:p>
          <a:p>
            <a:r>
              <a:rPr lang="en-US" sz="1200" b="1" dirty="0">
                <a:solidFill>
                  <a:schemeClr val="tx1">
                    <a:lumMod val="65000"/>
                    <a:lumOff val="35000"/>
                  </a:schemeClr>
                </a:solidFill>
              </a:rPr>
              <a:t>Poste </a:t>
            </a:r>
            <a:r>
              <a:rPr lang="en-US" sz="1200" b="1" dirty="0">
                <a:solidFill>
                  <a:schemeClr val="tx1">
                    <a:lumMod val="65000"/>
                    <a:lumOff val="35000"/>
                  </a:schemeClr>
                </a:solidFill>
                <a:sym typeface="Wingdings"/>
              </a:rPr>
              <a:t>  Nom de la </a:t>
            </a:r>
            <a:r>
              <a:rPr lang="en-US" sz="1200" b="1" dirty="0" err="1">
                <a:solidFill>
                  <a:schemeClr val="tx1">
                    <a:lumMod val="65000"/>
                    <a:lumOff val="35000"/>
                  </a:schemeClr>
                </a:solidFill>
                <a:sym typeface="Wingdings"/>
              </a:rPr>
              <a:t>société</a:t>
            </a:r>
            <a:endParaRPr lang="en-US" sz="1200" b="1" dirty="0">
              <a:solidFill>
                <a:schemeClr val="tx1">
                  <a:lumMod val="65000"/>
                  <a:lumOff val="35000"/>
                </a:schemeClr>
              </a:solidFill>
              <a:sym typeface="Wingdings"/>
            </a:endParaRPr>
          </a:p>
          <a:p>
            <a:pPr>
              <a:spcBef>
                <a:spcPts val="300"/>
              </a:spcBef>
            </a:pPr>
            <a:r>
              <a:rPr lang="fr-FR" sz="1200" dirty="0">
                <a:solidFill>
                  <a:schemeClr val="tx1">
                    <a:lumMod val="50000"/>
                    <a:lumOff val="50000"/>
                  </a:schemeClr>
                </a:solidFill>
                <a:ea typeface="Times New Roman" charset="0"/>
                <a:cs typeface="Times New Roman" charset="0"/>
              </a:rPr>
              <a:t>Décrivez ici les fonctions que vous avez occupées. Décrivez également vos missions, le nombre de personnes que vous avez encadré et si vous le pouvez essayé d’inscrire les résultats que vous avez obtenus, n’hésitez pas à les quantifier.</a:t>
            </a:r>
          </a:p>
          <a:p>
            <a:pPr>
              <a:spcBef>
                <a:spcPts val="300"/>
              </a:spcBef>
            </a:pPr>
            <a:endParaRPr lang="fr-FR" sz="1200" dirty="0">
              <a:solidFill>
                <a:schemeClr val="tx1">
                  <a:lumMod val="50000"/>
                  <a:lumOff val="50000"/>
                </a:schemeClr>
              </a:solidFill>
              <a:ea typeface="Times New Roman" charset="0"/>
              <a:cs typeface="Times New Roman" charset="0"/>
            </a:endParaRPr>
          </a:p>
          <a:p>
            <a:r>
              <a:rPr lang="en-US" sz="1200" b="1" dirty="0">
                <a:solidFill>
                  <a:schemeClr val="bg1">
                    <a:lumMod val="50000"/>
                  </a:schemeClr>
                </a:solidFill>
              </a:rPr>
              <a:t>Paris, France </a:t>
            </a:r>
            <a:r>
              <a:rPr lang="en-US" sz="1200" b="1" dirty="0">
                <a:solidFill>
                  <a:schemeClr val="tx1">
                    <a:lumMod val="65000"/>
                    <a:lumOff val="35000"/>
                  </a:schemeClr>
                </a:solidFill>
              </a:rPr>
              <a:t>2010-2012</a:t>
            </a:r>
          </a:p>
          <a:p>
            <a:r>
              <a:rPr lang="en-US" sz="1200" b="1" dirty="0">
                <a:solidFill>
                  <a:schemeClr val="tx1">
                    <a:lumMod val="65000"/>
                    <a:lumOff val="35000"/>
                  </a:schemeClr>
                </a:solidFill>
              </a:rPr>
              <a:t>Poste </a:t>
            </a:r>
            <a:r>
              <a:rPr lang="en-US" sz="1200" b="1" dirty="0">
                <a:solidFill>
                  <a:schemeClr val="tx1">
                    <a:lumMod val="65000"/>
                    <a:lumOff val="35000"/>
                  </a:schemeClr>
                </a:solidFill>
                <a:sym typeface="Wingdings"/>
              </a:rPr>
              <a:t>  Nom de la </a:t>
            </a:r>
            <a:r>
              <a:rPr lang="en-US" sz="1200" b="1" dirty="0" err="1">
                <a:solidFill>
                  <a:schemeClr val="tx1">
                    <a:lumMod val="65000"/>
                    <a:lumOff val="35000"/>
                  </a:schemeClr>
                </a:solidFill>
                <a:sym typeface="Wingdings"/>
              </a:rPr>
              <a:t>société</a:t>
            </a:r>
            <a:endParaRPr lang="en-US" sz="1200" b="1" dirty="0">
              <a:solidFill>
                <a:schemeClr val="tx1">
                  <a:lumMod val="65000"/>
                  <a:lumOff val="35000"/>
                </a:schemeClr>
              </a:solidFill>
              <a:sym typeface="Wingdings"/>
            </a:endParaRPr>
          </a:p>
          <a:p>
            <a:pPr>
              <a:spcBef>
                <a:spcPts val="300"/>
              </a:spcBef>
            </a:pPr>
            <a:r>
              <a:rPr lang="fr-FR" sz="1200" dirty="0">
                <a:solidFill>
                  <a:schemeClr val="tx1">
                    <a:lumMod val="50000"/>
                    <a:lumOff val="50000"/>
                  </a:schemeClr>
                </a:solidFill>
                <a:ea typeface="Times New Roman" charset="0"/>
                <a:cs typeface="Times New Roman" charset="0"/>
              </a:rPr>
              <a:t>Décrivez ici les fonctions que vous avez occupées. Décrivez également vos missions, le nombre de personnes que vous avez encadré et si vous le pouvez essayé d’inscrire les résultats que vous avez obtenus, n’hésitez pas à les quantifier.</a:t>
            </a:r>
          </a:p>
          <a:p>
            <a:pPr>
              <a:spcBef>
                <a:spcPts val="300"/>
              </a:spcBef>
            </a:pPr>
            <a:endParaRPr lang="fr-FR" sz="1200" dirty="0">
              <a:solidFill>
                <a:schemeClr val="tx1">
                  <a:lumMod val="50000"/>
                  <a:lumOff val="50000"/>
                </a:schemeClr>
              </a:solidFill>
              <a:ea typeface="Times New Roman" charset="0"/>
              <a:cs typeface="Times New Roman" charset="0"/>
            </a:endParaRPr>
          </a:p>
          <a:p>
            <a:r>
              <a:rPr lang="en-US" sz="1200" b="1" dirty="0">
                <a:solidFill>
                  <a:schemeClr val="bg1">
                    <a:lumMod val="50000"/>
                  </a:schemeClr>
                </a:solidFill>
              </a:rPr>
              <a:t>Paris, France </a:t>
            </a:r>
            <a:r>
              <a:rPr lang="en-US" sz="1200" b="1" dirty="0">
                <a:solidFill>
                  <a:schemeClr val="tx1">
                    <a:lumMod val="65000"/>
                    <a:lumOff val="35000"/>
                  </a:schemeClr>
                </a:solidFill>
              </a:rPr>
              <a:t>2010-2012</a:t>
            </a:r>
          </a:p>
          <a:p>
            <a:r>
              <a:rPr lang="en-US" sz="1200" b="1" dirty="0">
                <a:solidFill>
                  <a:schemeClr val="tx1">
                    <a:lumMod val="65000"/>
                    <a:lumOff val="35000"/>
                  </a:schemeClr>
                </a:solidFill>
              </a:rPr>
              <a:t>Poste </a:t>
            </a:r>
            <a:r>
              <a:rPr lang="en-US" sz="1200" b="1" dirty="0">
                <a:solidFill>
                  <a:schemeClr val="tx1">
                    <a:lumMod val="65000"/>
                    <a:lumOff val="35000"/>
                  </a:schemeClr>
                </a:solidFill>
                <a:sym typeface="Wingdings"/>
              </a:rPr>
              <a:t>  Nom de la </a:t>
            </a:r>
            <a:r>
              <a:rPr lang="en-US" sz="1200" b="1" dirty="0" err="1">
                <a:solidFill>
                  <a:schemeClr val="tx1">
                    <a:lumMod val="65000"/>
                    <a:lumOff val="35000"/>
                  </a:schemeClr>
                </a:solidFill>
                <a:sym typeface="Wingdings"/>
              </a:rPr>
              <a:t>société</a:t>
            </a:r>
            <a:endParaRPr lang="en-US" sz="1200" b="1" dirty="0">
              <a:solidFill>
                <a:schemeClr val="tx1">
                  <a:lumMod val="65000"/>
                  <a:lumOff val="35000"/>
                </a:schemeClr>
              </a:solidFill>
              <a:sym typeface="Wingdings"/>
            </a:endParaRPr>
          </a:p>
          <a:p>
            <a:pPr>
              <a:spcBef>
                <a:spcPts val="300"/>
              </a:spcBef>
            </a:pPr>
            <a:r>
              <a:rPr lang="fr-FR" sz="1200" dirty="0">
                <a:solidFill>
                  <a:schemeClr val="tx1">
                    <a:lumMod val="50000"/>
                    <a:lumOff val="50000"/>
                  </a:schemeClr>
                </a:solidFill>
                <a:ea typeface="Times New Roman" charset="0"/>
                <a:cs typeface="Times New Roman" charset="0"/>
              </a:rPr>
              <a:t>Décrivez ici les fonctions que vous avez occupées. Décrivez également vos missions, le nombre de personnes que vous avez encadré et si vous le pouvez essayé d’inscrire les résultats que vous avez obtenus, n’hésitez pas à les quantifier.</a:t>
            </a:r>
          </a:p>
          <a:p>
            <a:pPr>
              <a:spcBef>
                <a:spcPts val="300"/>
              </a:spcBef>
            </a:pPr>
            <a:endParaRPr lang="fr-FR" sz="1200" dirty="0">
              <a:solidFill>
                <a:schemeClr val="tx1">
                  <a:lumMod val="50000"/>
                  <a:lumOff val="50000"/>
                </a:schemeClr>
              </a:solidFill>
              <a:ea typeface="Times New Roman" charset="0"/>
              <a:cs typeface="Times New Roman" charset="0"/>
            </a:endParaRPr>
          </a:p>
          <a:p>
            <a:r>
              <a:rPr lang="en-US" sz="1200" b="1" dirty="0">
                <a:solidFill>
                  <a:schemeClr val="bg1">
                    <a:lumMod val="50000"/>
                  </a:schemeClr>
                </a:solidFill>
              </a:rPr>
              <a:t>Paris, France </a:t>
            </a:r>
            <a:r>
              <a:rPr lang="en-US" sz="1200" b="1" dirty="0">
                <a:solidFill>
                  <a:schemeClr val="tx1">
                    <a:lumMod val="65000"/>
                    <a:lumOff val="35000"/>
                  </a:schemeClr>
                </a:solidFill>
              </a:rPr>
              <a:t>2010-2012</a:t>
            </a:r>
          </a:p>
          <a:p>
            <a:r>
              <a:rPr lang="en-US" sz="1200" b="1" dirty="0">
                <a:solidFill>
                  <a:schemeClr val="tx1">
                    <a:lumMod val="65000"/>
                    <a:lumOff val="35000"/>
                  </a:schemeClr>
                </a:solidFill>
              </a:rPr>
              <a:t>Poste </a:t>
            </a:r>
            <a:r>
              <a:rPr lang="en-US" sz="1200" b="1" dirty="0">
                <a:solidFill>
                  <a:schemeClr val="tx1">
                    <a:lumMod val="65000"/>
                    <a:lumOff val="35000"/>
                  </a:schemeClr>
                </a:solidFill>
                <a:sym typeface="Wingdings"/>
              </a:rPr>
              <a:t>  Nom de la </a:t>
            </a:r>
            <a:r>
              <a:rPr lang="en-US" sz="1200" b="1" dirty="0" err="1">
                <a:solidFill>
                  <a:schemeClr val="tx1">
                    <a:lumMod val="65000"/>
                    <a:lumOff val="35000"/>
                  </a:schemeClr>
                </a:solidFill>
                <a:sym typeface="Wingdings"/>
              </a:rPr>
              <a:t>société</a:t>
            </a:r>
            <a:endParaRPr lang="en-US" sz="1200" b="1" dirty="0">
              <a:solidFill>
                <a:schemeClr val="tx1">
                  <a:lumMod val="65000"/>
                  <a:lumOff val="35000"/>
                </a:schemeClr>
              </a:solidFill>
              <a:sym typeface="Wingdings"/>
            </a:endParaRPr>
          </a:p>
          <a:p>
            <a:pPr>
              <a:spcBef>
                <a:spcPts val="300"/>
              </a:spcBef>
            </a:pPr>
            <a:r>
              <a:rPr lang="fr-FR" sz="1200" dirty="0">
                <a:solidFill>
                  <a:schemeClr val="tx1">
                    <a:lumMod val="50000"/>
                    <a:lumOff val="50000"/>
                  </a:schemeClr>
                </a:solidFill>
                <a:ea typeface="Times New Roman" charset="0"/>
                <a:cs typeface="Times New Roman" charset="0"/>
              </a:rPr>
              <a:t>Décrivez ici les fonctions que vous avez occupées. Décrivez également vos missions, le nombre de personnes que vous avez encadré et si vous le pouvez essayé d’inscrire les résultats que vous avez obtenus, n’hésitez pas à les quantifier.</a:t>
            </a:r>
          </a:p>
          <a:p>
            <a:pPr>
              <a:spcBef>
                <a:spcPts val="300"/>
              </a:spcBef>
            </a:pPr>
            <a:endParaRPr lang="fr-FR" sz="1200" dirty="0">
              <a:solidFill>
                <a:schemeClr val="tx1">
                  <a:lumMod val="50000"/>
                  <a:lumOff val="50000"/>
                </a:schemeClr>
              </a:solidFill>
              <a:ea typeface="Times New Roman" charset="0"/>
              <a:cs typeface="Times New Roman" charset="0"/>
            </a:endParaRPr>
          </a:p>
          <a:p>
            <a:pPr>
              <a:spcBef>
                <a:spcPts val="300"/>
              </a:spcBef>
            </a:pPr>
            <a:endParaRPr lang="fr-FR" sz="1200" dirty="0">
              <a:solidFill>
                <a:schemeClr val="tx1">
                  <a:lumMod val="50000"/>
                  <a:lumOff val="50000"/>
                </a:schemeClr>
              </a:solidFill>
              <a:ea typeface="Times New Roman" charset="0"/>
              <a:cs typeface="Times New Roman" charset="0"/>
            </a:endParaRPr>
          </a:p>
        </p:txBody>
      </p:sp>
      <p:sp>
        <p:nvSpPr>
          <p:cNvPr id="13" name="Rectangle 12">
            <a:extLst>
              <a:ext uri="{FF2B5EF4-FFF2-40B4-BE49-F238E27FC236}">
                <a16:creationId xmlns:a16="http://schemas.microsoft.com/office/drawing/2014/main" id="{5DA25C54-8A5A-66A6-C238-82298F04F2AB}"/>
              </a:ext>
            </a:extLst>
          </p:cNvPr>
          <p:cNvSpPr/>
          <p:nvPr/>
        </p:nvSpPr>
        <p:spPr>
          <a:xfrm>
            <a:off x="209471" y="3384177"/>
            <a:ext cx="229238" cy="233847"/>
          </a:xfrm>
          <a:prstGeom prst="rect">
            <a:avLst/>
          </a:prstGeom>
          <a:pattFill prst="wdDnDiag">
            <a:fgClr>
              <a:schemeClr val="accent2"/>
            </a:fgClr>
            <a:bgClr>
              <a:schemeClr val="bg1"/>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14" name="Rectangle 13">
            <a:extLst>
              <a:ext uri="{FF2B5EF4-FFF2-40B4-BE49-F238E27FC236}">
                <a16:creationId xmlns:a16="http://schemas.microsoft.com/office/drawing/2014/main" id="{BB7BF87C-AA1F-C467-B96D-2CF206100D13}"/>
              </a:ext>
            </a:extLst>
          </p:cNvPr>
          <p:cNvSpPr/>
          <p:nvPr/>
        </p:nvSpPr>
        <p:spPr>
          <a:xfrm>
            <a:off x="643405" y="3331823"/>
            <a:ext cx="2429639" cy="338554"/>
          </a:xfrm>
          <a:prstGeom prst="rect">
            <a:avLst/>
          </a:prstGeom>
        </p:spPr>
        <p:txBody>
          <a:bodyPr wrap="none">
            <a:spAutoFit/>
          </a:bodyPr>
          <a:lstStyle/>
          <a:p>
            <a:r>
              <a:rPr lang="fr-FR" sz="1600" dirty="0">
                <a:latin typeface="+mj-lt"/>
              </a:rPr>
              <a:t>Expérience Professionnelle</a:t>
            </a:r>
          </a:p>
        </p:txBody>
      </p:sp>
      <p:sp>
        <p:nvSpPr>
          <p:cNvPr id="18" name="Rectangle 17">
            <a:extLst>
              <a:ext uri="{FF2B5EF4-FFF2-40B4-BE49-F238E27FC236}">
                <a16:creationId xmlns:a16="http://schemas.microsoft.com/office/drawing/2014/main" id="{0EA171CE-F93D-900A-F260-5AA98BA7F6FD}"/>
              </a:ext>
            </a:extLst>
          </p:cNvPr>
          <p:cNvSpPr/>
          <p:nvPr/>
        </p:nvSpPr>
        <p:spPr>
          <a:xfrm>
            <a:off x="5722596" y="3448747"/>
            <a:ext cx="855491" cy="338554"/>
          </a:xfrm>
          <a:prstGeom prst="rect">
            <a:avLst/>
          </a:prstGeom>
        </p:spPr>
        <p:txBody>
          <a:bodyPr wrap="none">
            <a:spAutoFit/>
          </a:bodyPr>
          <a:lstStyle/>
          <a:p>
            <a:r>
              <a:rPr lang="fr-FR" sz="1600" dirty="0">
                <a:latin typeface="+mj-lt"/>
              </a:rPr>
              <a:t>Contact</a:t>
            </a:r>
          </a:p>
        </p:txBody>
      </p:sp>
      <p:sp>
        <p:nvSpPr>
          <p:cNvPr id="19" name="object 4">
            <a:extLst>
              <a:ext uri="{FF2B5EF4-FFF2-40B4-BE49-F238E27FC236}">
                <a16:creationId xmlns:a16="http://schemas.microsoft.com/office/drawing/2014/main" id="{92DAE049-ADBC-9F5D-5133-B91F256914AC}"/>
              </a:ext>
            </a:extLst>
          </p:cNvPr>
          <p:cNvSpPr txBox="1"/>
          <p:nvPr/>
        </p:nvSpPr>
        <p:spPr>
          <a:xfrm>
            <a:off x="5266945" y="3970395"/>
            <a:ext cx="1929384" cy="1974900"/>
          </a:xfrm>
          <a:prstGeom prst="rect">
            <a:avLst/>
          </a:prstGeom>
        </p:spPr>
        <p:txBody>
          <a:bodyPr vert="horz" wrap="square" lIns="0" tIns="0" rIns="0" bIns="0" rtlCol="0">
            <a:spAutoFit/>
          </a:bodyPr>
          <a:lstStyle/>
          <a:p>
            <a:pPr algn="ctr">
              <a:lnSpc>
                <a:spcPts val="1100"/>
              </a:lnSpc>
            </a:pPr>
            <a:r>
              <a:rPr lang="fr-FR" sz="1200" dirty="0">
                <a:solidFill>
                  <a:srgbClr val="333F4F"/>
                </a:solidFill>
                <a:cs typeface="Proxima Nova Rg"/>
              </a:rPr>
              <a:t>Adresse :</a:t>
            </a:r>
          </a:p>
          <a:p>
            <a:pPr algn="ctr">
              <a:lnSpc>
                <a:spcPts val="1100"/>
              </a:lnSpc>
            </a:pPr>
            <a:r>
              <a:rPr lang="fr-FR" sz="1200" dirty="0">
                <a:solidFill>
                  <a:srgbClr val="333F4F"/>
                </a:solidFill>
                <a:cs typeface="Proxima Nova Rg"/>
              </a:rPr>
              <a:t>17 rue de la Réussite</a:t>
            </a:r>
          </a:p>
          <a:p>
            <a:pPr algn="ctr">
              <a:lnSpc>
                <a:spcPts val="1100"/>
              </a:lnSpc>
            </a:pPr>
            <a:r>
              <a:rPr lang="fr-FR" sz="1200" dirty="0">
                <a:solidFill>
                  <a:srgbClr val="333F4F"/>
                </a:solidFill>
                <a:cs typeface="Proxima Nova Rg"/>
              </a:rPr>
              <a:t>75012 Paris</a:t>
            </a:r>
          </a:p>
          <a:p>
            <a:pPr algn="ctr">
              <a:lnSpc>
                <a:spcPts val="1100"/>
              </a:lnSpc>
            </a:pPr>
            <a:endParaRPr lang="fr-FR" sz="1200" dirty="0">
              <a:solidFill>
                <a:srgbClr val="333F4F"/>
              </a:solidFill>
              <a:cs typeface="Proxima Nova Rg"/>
            </a:endParaRPr>
          </a:p>
          <a:p>
            <a:pPr algn="ctr">
              <a:lnSpc>
                <a:spcPts val="1100"/>
              </a:lnSpc>
            </a:pPr>
            <a:r>
              <a:rPr lang="fr-FR" sz="1200" dirty="0">
                <a:solidFill>
                  <a:srgbClr val="333F4F"/>
                </a:solidFill>
                <a:cs typeface="Proxima Nova Rg"/>
              </a:rPr>
              <a:t>Tél. :</a:t>
            </a:r>
          </a:p>
          <a:p>
            <a:pPr algn="ctr">
              <a:lnSpc>
                <a:spcPts val="1100"/>
              </a:lnSpc>
            </a:pPr>
            <a:r>
              <a:rPr lang="fr-FR" sz="1200" dirty="0">
                <a:solidFill>
                  <a:srgbClr val="333F4F"/>
                </a:solidFill>
                <a:cs typeface="Proxima Nova Rg"/>
              </a:rPr>
              <a:t>01 02 03 04 05</a:t>
            </a:r>
          </a:p>
          <a:p>
            <a:pPr algn="ctr">
              <a:lnSpc>
                <a:spcPts val="1100"/>
              </a:lnSpc>
            </a:pPr>
            <a:r>
              <a:rPr lang="fr-FR" sz="1200" dirty="0">
                <a:solidFill>
                  <a:srgbClr val="333F4F"/>
                </a:solidFill>
                <a:cs typeface="Proxima Nova Rg"/>
              </a:rPr>
              <a:t>06 01 02 03 04</a:t>
            </a:r>
          </a:p>
          <a:p>
            <a:pPr algn="ctr">
              <a:lnSpc>
                <a:spcPts val="1100"/>
              </a:lnSpc>
            </a:pPr>
            <a:endParaRPr lang="fr-FR" sz="1200" dirty="0">
              <a:solidFill>
                <a:srgbClr val="333F4F"/>
              </a:solidFill>
              <a:cs typeface="Proxima Nova Rg"/>
            </a:endParaRPr>
          </a:p>
          <a:p>
            <a:pPr algn="ctr">
              <a:lnSpc>
                <a:spcPts val="1100"/>
              </a:lnSpc>
            </a:pPr>
            <a:r>
              <a:rPr lang="fr-FR" sz="1200" dirty="0">
                <a:solidFill>
                  <a:srgbClr val="333F4F"/>
                </a:solidFill>
                <a:cs typeface="Proxima Nova Rg"/>
              </a:rPr>
              <a:t>Web :</a:t>
            </a:r>
          </a:p>
          <a:p>
            <a:pPr algn="ctr">
              <a:lnSpc>
                <a:spcPts val="1100"/>
              </a:lnSpc>
            </a:pPr>
            <a:r>
              <a:rPr lang="fr-FR" sz="1200" dirty="0" err="1">
                <a:solidFill>
                  <a:srgbClr val="333F4F"/>
                </a:solidFill>
                <a:cs typeface="Proxima Nova Rg"/>
              </a:rPr>
              <a:t>Twitter.com</a:t>
            </a:r>
            <a:r>
              <a:rPr lang="fr-FR" sz="1200" dirty="0">
                <a:solidFill>
                  <a:srgbClr val="333F4F"/>
                </a:solidFill>
                <a:cs typeface="Proxima Nova Rg"/>
              </a:rPr>
              <a:t>/VN</a:t>
            </a:r>
            <a:br>
              <a:rPr lang="fr-FR" sz="1200" dirty="0">
                <a:solidFill>
                  <a:srgbClr val="333F4F"/>
                </a:solidFill>
                <a:cs typeface="Proxima Nova Rg"/>
              </a:rPr>
            </a:br>
            <a:r>
              <a:rPr lang="fr-FR" sz="1200" dirty="0" err="1">
                <a:solidFill>
                  <a:srgbClr val="333F4F"/>
                </a:solidFill>
                <a:cs typeface="Proxima Nova Rg"/>
              </a:rPr>
              <a:t>Facebook.com</a:t>
            </a:r>
            <a:r>
              <a:rPr lang="fr-FR" sz="1200" dirty="0">
                <a:solidFill>
                  <a:srgbClr val="333F4F"/>
                </a:solidFill>
                <a:cs typeface="Proxima Nova Rg"/>
              </a:rPr>
              <a:t>/VN</a:t>
            </a:r>
          </a:p>
          <a:p>
            <a:pPr algn="ctr">
              <a:lnSpc>
                <a:spcPts val="1100"/>
              </a:lnSpc>
            </a:pPr>
            <a:endParaRPr lang="fr-FR" sz="1200" dirty="0">
              <a:solidFill>
                <a:srgbClr val="333F4F"/>
              </a:solidFill>
              <a:cs typeface="Proxima Nova Rg"/>
            </a:endParaRPr>
          </a:p>
          <a:p>
            <a:pPr algn="ctr">
              <a:lnSpc>
                <a:spcPts val="1100"/>
              </a:lnSpc>
            </a:pPr>
            <a:r>
              <a:rPr lang="fr-FR" sz="1200" dirty="0">
                <a:solidFill>
                  <a:srgbClr val="333F4F"/>
                </a:solidFill>
                <a:cs typeface="Proxima Nova Rg"/>
              </a:rPr>
              <a:t>Mail :</a:t>
            </a:r>
            <a:br>
              <a:rPr lang="fr-FR" sz="1200" dirty="0">
                <a:solidFill>
                  <a:srgbClr val="333F4F"/>
                </a:solidFill>
                <a:cs typeface="Proxima Nova Rg"/>
              </a:rPr>
            </a:br>
            <a:r>
              <a:rPr lang="fr-FR" sz="1200" dirty="0" err="1">
                <a:solidFill>
                  <a:srgbClr val="333F4F"/>
                </a:solidFill>
                <a:cs typeface="Proxima Nova Rg"/>
              </a:rPr>
              <a:t>mail@mail.com</a:t>
            </a:r>
            <a:endParaRPr sz="1200" dirty="0">
              <a:solidFill>
                <a:srgbClr val="333F4F"/>
              </a:solidFill>
              <a:cs typeface="Proxima Nova Rg"/>
            </a:endParaRPr>
          </a:p>
        </p:txBody>
      </p:sp>
      <p:sp>
        <p:nvSpPr>
          <p:cNvPr id="20" name="Rectangle 19">
            <a:extLst>
              <a:ext uri="{FF2B5EF4-FFF2-40B4-BE49-F238E27FC236}">
                <a16:creationId xmlns:a16="http://schemas.microsoft.com/office/drawing/2014/main" id="{2140560F-653E-9263-0990-E76FEB9B7E0D}"/>
              </a:ext>
            </a:extLst>
          </p:cNvPr>
          <p:cNvSpPr/>
          <p:nvPr/>
        </p:nvSpPr>
        <p:spPr>
          <a:xfrm>
            <a:off x="6055149" y="3071877"/>
            <a:ext cx="323585" cy="330091"/>
          </a:xfrm>
          <a:prstGeom prst="rect">
            <a:avLst/>
          </a:prstGeom>
          <a:pattFill prst="wdDnDiag">
            <a:fgClr>
              <a:schemeClr val="accent2"/>
            </a:fgClr>
            <a:bgClr>
              <a:schemeClr val="bg1"/>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31" name="Rectangle 30">
            <a:extLst>
              <a:ext uri="{FF2B5EF4-FFF2-40B4-BE49-F238E27FC236}">
                <a16:creationId xmlns:a16="http://schemas.microsoft.com/office/drawing/2014/main" id="{3A22BF55-357C-7799-2399-101792BA15CE}"/>
              </a:ext>
            </a:extLst>
          </p:cNvPr>
          <p:cNvSpPr/>
          <p:nvPr/>
        </p:nvSpPr>
        <p:spPr>
          <a:xfrm>
            <a:off x="5561428" y="6751843"/>
            <a:ext cx="1358642" cy="338554"/>
          </a:xfrm>
          <a:prstGeom prst="rect">
            <a:avLst/>
          </a:prstGeom>
        </p:spPr>
        <p:txBody>
          <a:bodyPr wrap="none">
            <a:spAutoFit/>
          </a:bodyPr>
          <a:lstStyle/>
          <a:p>
            <a:r>
              <a:rPr lang="fr-FR" sz="1600" dirty="0">
                <a:latin typeface="+mj-lt"/>
              </a:rPr>
              <a:t>Compétences</a:t>
            </a:r>
          </a:p>
        </p:txBody>
      </p:sp>
      <p:sp>
        <p:nvSpPr>
          <p:cNvPr id="32" name="TextBox 45">
            <a:extLst>
              <a:ext uri="{FF2B5EF4-FFF2-40B4-BE49-F238E27FC236}">
                <a16:creationId xmlns:a16="http://schemas.microsoft.com/office/drawing/2014/main" id="{9B97C735-6878-BCEA-8824-E035C947744A}"/>
              </a:ext>
            </a:extLst>
          </p:cNvPr>
          <p:cNvSpPr txBox="1"/>
          <p:nvPr/>
        </p:nvSpPr>
        <p:spPr>
          <a:xfrm>
            <a:off x="4882290" y="7800435"/>
            <a:ext cx="1149052" cy="1954381"/>
          </a:xfrm>
          <a:prstGeom prst="rect">
            <a:avLst/>
          </a:prstGeom>
          <a:noFill/>
        </p:spPr>
        <p:txBody>
          <a:bodyPr wrap="square" rtlCol="0">
            <a:spAutoFit/>
          </a:bodyPr>
          <a:lstStyle/>
          <a:p>
            <a:pPr algn="r"/>
            <a:r>
              <a:rPr lang="en-US" sz="1100" dirty="0">
                <a:latin typeface="+mj-lt"/>
              </a:rPr>
              <a:t>Photoshop CS</a:t>
            </a:r>
          </a:p>
          <a:p>
            <a:pPr algn="r"/>
            <a:endParaRPr lang="en-US" sz="1100" dirty="0">
              <a:latin typeface="+mj-lt"/>
            </a:endParaRPr>
          </a:p>
          <a:p>
            <a:pPr algn="r"/>
            <a:r>
              <a:rPr lang="en-US" sz="1100" dirty="0">
                <a:latin typeface="+mj-lt"/>
              </a:rPr>
              <a:t>PHP MySQL</a:t>
            </a:r>
          </a:p>
          <a:p>
            <a:pPr algn="r"/>
            <a:endParaRPr lang="en-US" sz="1100" dirty="0">
              <a:latin typeface="+mj-lt"/>
            </a:endParaRPr>
          </a:p>
          <a:p>
            <a:pPr algn="r"/>
            <a:r>
              <a:rPr lang="en-US" sz="1100" dirty="0" err="1">
                <a:latin typeface="+mj-lt"/>
              </a:rPr>
              <a:t>Adwords</a:t>
            </a:r>
            <a:endParaRPr lang="en-US" sz="1100" dirty="0">
              <a:latin typeface="+mj-lt"/>
            </a:endParaRPr>
          </a:p>
          <a:p>
            <a:pPr algn="r"/>
            <a:endParaRPr lang="en-US" sz="1100" dirty="0">
              <a:latin typeface="+mj-lt"/>
            </a:endParaRPr>
          </a:p>
          <a:p>
            <a:pPr algn="r"/>
            <a:r>
              <a:rPr lang="en-US" sz="1100" dirty="0">
                <a:latin typeface="+mj-lt"/>
              </a:rPr>
              <a:t>Ruby On Rail</a:t>
            </a:r>
          </a:p>
          <a:p>
            <a:pPr algn="r"/>
            <a:endParaRPr lang="en-US" sz="1100" dirty="0">
              <a:latin typeface="+mj-lt"/>
            </a:endParaRPr>
          </a:p>
          <a:p>
            <a:pPr algn="r"/>
            <a:r>
              <a:rPr lang="en-US" sz="1100" dirty="0">
                <a:latin typeface="+mj-lt"/>
              </a:rPr>
              <a:t>Analytics Omniture</a:t>
            </a:r>
          </a:p>
          <a:p>
            <a:pPr algn="r"/>
            <a:endParaRPr lang="uk-UA" sz="1100" dirty="0">
              <a:latin typeface="+mj-lt"/>
            </a:endParaRPr>
          </a:p>
        </p:txBody>
      </p:sp>
      <p:sp>
        <p:nvSpPr>
          <p:cNvPr id="33" name="Rectangle 32">
            <a:extLst>
              <a:ext uri="{FF2B5EF4-FFF2-40B4-BE49-F238E27FC236}">
                <a16:creationId xmlns:a16="http://schemas.microsoft.com/office/drawing/2014/main" id="{91E9F932-B3E9-93E6-F38D-A7C134B67093}"/>
              </a:ext>
            </a:extLst>
          </p:cNvPr>
          <p:cNvSpPr/>
          <p:nvPr/>
        </p:nvSpPr>
        <p:spPr>
          <a:xfrm>
            <a:off x="5035581" y="7310385"/>
            <a:ext cx="1171154" cy="307777"/>
          </a:xfrm>
          <a:prstGeom prst="rect">
            <a:avLst/>
          </a:prstGeom>
        </p:spPr>
        <p:txBody>
          <a:bodyPr wrap="none">
            <a:spAutoFit/>
          </a:bodyPr>
          <a:lstStyle/>
          <a:p>
            <a:r>
              <a:rPr lang="fr-FR" sz="1400" b="1" dirty="0">
                <a:latin typeface="+mj-lt"/>
              </a:rPr>
              <a:t>Informatique</a:t>
            </a:r>
          </a:p>
        </p:txBody>
      </p:sp>
      <p:cxnSp>
        <p:nvCxnSpPr>
          <p:cNvPr id="34" name="Connecteur droit 33">
            <a:extLst>
              <a:ext uri="{FF2B5EF4-FFF2-40B4-BE49-F238E27FC236}">
                <a16:creationId xmlns:a16="http://schemas.microsoft.com/office/drawing/2014/main" id="{913510C2-95AA-E038-4827-A29067E361B9}"/>
              </a:ext>
            </a:extLst>
          </p:cNvPr>
          <p:cNvCxnSpPr/>
          <p:nvPr/>
        </p:nvCxnSpPr>
        <p:spPr>
          <a:xfrm>
            <a:off x="6216941" y="7473636"/>
            <a:ext cx="990718"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35" name="Rectangle 34">
            <a:extLst>
              <a:ext uri="{FF2B5EF4-FFF2-40B4-BE49-F238E27FC236}">
                <a16:creationId xmlns:a16="http://schemas.microsoft.com/office/drawing/2014/main" id="{08A29279-142C-A8BB-DB2D-6D1732054419}"/>
              </a:ext>
            </a:extLst>
          </p:cNvPr>
          <p:cNvSpPr/>
          <p:nvPr/>
        </p:nvSpPr>
        <p:spPr>
          <a:xfrm>
            <a:off x="6082414" y="6341366"/>
            <a:ext cx="323585" cy="330091"/>
          </a:xfrm>
          <a:prstGeom prst="rect">
            <a:avLst/>
          </a:prstGeom>
          <a:pattFill prst="wdDnDiag">
            <a:fgClr>
              <a:schemeClr val="accent2"/>
            </a:fgClr>
            <a:bgClr>
              <a:schemeClr val="bg1"/>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36" name="Rectangle 35">
            <a:extLst>
              <a:ext uri="{FF2B5EF4-FFF2-40B4-BE49-F238E27FC236}">
                <a16:creationId xmlns:a16="http://schemas.microsoft.com/office/drawing/2014/main" id="{DB86CFBB-9F49-C5D6-E6EE-5A74F4E72EAE}"/>
              </a:ext>
            </a:extLst>
          </p:cNvPr>
          <p:cNvSpPr/>
          <p:nvPr/>
        </p:nvSpPr>
        <p:spPr>
          <a:xfrm>
            <a:off x="6058606" y="7877879"/>
            <a:ext cx="1149053" cy="131805"/>
          </a:xfrm>
          <a:prstGeom prst="rect">
            <a:avLst/>
          </a:prstGeom>
          <a:pattFill prst="wdDnDiag">
            <a:fgClr>
              <a:schemeClr val="accent2"/>
            </a:fgClr>
            <a:bgClr>
              <a:schemeClr val="bg1"/>
            </a:bgClr>
          </a:patt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7" name="Rectangle 36">
            <a:extLst>
              <a:ext uri="{FF2B5EF4-FFF2-40B4-BE49-F238E27FC236}">
                <a16:creationId xmlns:a16="http://schemas.microsoft.com/office/drawing/2014/main" id="{D619E397-204B-30BE-135A-E1BEE626339A}"/>
              </a:ext>
            </a:extLst>
          </p:cNvPr>
          <p:cNvSpPr/>
          <p:nvPr/>
        </p:nvSpPr>
        <p:spPr>
          <a:xfrm>
            <a:off x="6048698" y="8214795"/>
            <a:ext cx="954821" cy="145570"/>
          </a:xfrm>
          <a:prstGeom prst="rect">
            <a:avLst/>
          </a:prstGeom>
          <a:pattFill prst="wdDnDiag">
            <a:fgClr>
              <a:schemeClr val="accent2"/>
            </a:fgClr>
            <a:bgClr>
              <a:schemeClr val="bg1"/>
            </a:bgClr>
          </a:patt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8" name="Rectangle 37">
            <a:extLst>
              <a:ext uri="{FF2B5EF4-FFF2-40B4-BE49-F238E27FC236}">
                <a16:creationId xmlns:a16="http://schemas.microsoft.com/office/drawing/2014/main" id="{48A51B1C-0E2C-C2B4-8791-52A526D884DF}"/>
              </a:ext>
            </a:extLst>
          </p:cNvPr>
          <p:cNvSpPr/>
          <p:nvPr/>
        </p:nvSpPr>
        <p:spPr>
          <a:xfrm>
            <a:off x="6046138" y="8554271"/>
            <a:ext cx="1046760" cy="141947"/>
          </a:xfrm>
          <a:prstGeom prst="rect">
            <a:avLst/>
          </a:prstGeom>
          <a:pattFill prst="wdDnDiag">
            <a:fgClr>
              <a:schemeClr val="accent2"/>
            </a:fgClr>
            <a:bgClr>
              <a:schemeClr val="bg1"/>
            </a:bgClr>
          </a:patt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9" name="Rectangle 38">
            <a:extLst>
              <a:ext uri="{FF2B5EF4-FFF2-40B4-BE49-F238E27FC236}">
                <a16:creationId xmlns:a16="http://schemas.microsoft.com/office/drawing/2014/main" id="{86CC0B0E-B651-CAA1-24D3-28C69F3933C0}"/>
              </a:ext>
            </a:extLst>
          </p:cNvPr>
          <p:cNvSpPr/>
          <p:nvPr/>
        </p:nvSpPr>
        <p:spPr>
          <a:xfrm>
            <a:off x="6049325" y="8877881"/>
            <a:ext cx="692937" cy="141282"/>
          </a:xfrm>
          <a:prstGeom prst="rect">
            <a:avLst/>
          </a:prstGeom>
          <a:pattFill prst="wdDnDiag">
            <a:fgClr>
              <a:schemeClr val="accent2"/>
            </a:fgClr>
            <a:bgClr>
              <a:schemeClr val="bg1"/>
            </a:bgClr>
          </a:patt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40" name="Rectangle 39">
            <a:extLst>
              <a:ext uri="{FF2B5EF4-FFF2-40B4-BE49-F238E27FC236}">
                <a16:creationId xmlns:a16="http://schemas.microsoft.com/office/drawing/2014/main" id="{1E7B64D8-95B6-6561-890F-6761C81377C5}"/>
              </a:ext>
            </a:extLst>
          </p:cNvPr>
          <p:cNvSpPr/>
          <p:nvPr/>
        </p:nvSpPr>
        <p:spPr>
          <a:xfrm>
            <a:off x="6041235" y="9224668"/>
            <a:ext cx="1149053" cy="131805"/>
          </a:xfrm>
          <a:prstGeom prst="rect">
            <a:avLst/>
          </a:prstGeom>
          <a:pattFill prst="wdDnDiag">
            <a:fgClr>
              <a:schemeClr val="accent2"/>
            </a:fgClr>
            <a:bgClr>
              <a:schemeClr val="bg1"/>
            </a:bgClr>
          </a:patt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extLst>
      <p:ext uri="{BB962C8B-B14F-4D97-AF65-F5344CB8AC3E}">
        <p14:creationId xmlns:p14="http://schemas.microsoft.com/office/powerpoint/2010/main" val="221500719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2D0E377-AC8B-00C6-FF3A-5E36F54D301A}"/>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C505E9DB-4AE7-E1DB-CDD2-17648BBDC6BD}"/>
              </a:ext>
            </a:extLst>
          </p:cNvPr>
          <p:cNvSpPr/>
          <p:nvPr/>
        </p:nvSpPr>
        <p:spPr>
          <a:xfrm>
            <a:off x="4853797" y="0"/>
            <a:ext cx="2705878" cy="10691813"/>
          </a:xfrm>
          <a:prstGeom prst="rect">
            <a:avLst/>
          </a:prstGeom>
          <a:solidFill>
            <a:schemeClr val="bg1">
              <a:lumMod val="95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2" name="TextBox 1479">
            <a:extLst>
              <a:ext uri="{FF2B5EF4-FFF2-40B4-BE49-F238E27FC236}">
                <a16:creationId xmlns:a16="http://schemas.microsoft.com/office/drawing/2014/main" id="{1A5F9068-9B48-8796-98B7-4744469219CE}"/>
              </a:ext>
            </a:extLst>
          </p:cNvPr>
          <p:cNvSpPr txBox="1"/>
          <p:nvPr/>
        </p:nvSpPr>
        <p:spPr>
          <a:xfrm>
            <a:off x="244617" y="791520"/>
            <a:ext cx="4391391" cy="2123658"/>
          </a:xfrm>
          <a:prstGeom prst="rect">
            <a:avLst/>
          </a:prstGeom>
          <a:noFill/>
        </p:spPr>
        <p:txBody>
          <a:bodyPr wrap="square" rtlCol="0">
            <a:spAutoFit/>
          </a:bodyPr>
          <a:lstStyle/>
          <a:p>
            <a:r>
              <a:rPr lang="en-US" sz="1100" b="1" dirty="0">
                <a:solidFill>
                  <a:schemeClr val="bg1">
                    <a:lumMod val="65000"/>
                  </a:schemeClr>
                </a:solidFill>
              </a:rPr>
              <a:t>DIPLOME</a:t>
            </a:r>
            <a:r>
              <a:rPr lang="en-US" sz="1100" b="1" dirty="0">
                <a:solidFill>
                  <a:schemeClr val="bg1">
                    <a:lumMod val="65000"/>
                  </a:schemeClr>
                </a:solidFill>
                <a:sym typeface="Wingdings"/>
              </a:rPr>
              <a:t></a:t>
            </a:r>
            <a:r>
              <a:rPr lang="en-US" sz="1100" b="1" dirty="0">
                <a:solidFill>
                  <a:schemeClr val="bg1">
                    <a:lumMod val="65000"/>
                  </a:schemeClr>
                </a:solidFill>
              </a:rPr>
              <a:t> </a:t>
            </a:r>
            <a:r>
              <a:rPr lang="en-US" sz="1100" b="1" dirty="0">
                <a:solidFill>
                  <a:schemeClr val="tx1">
                    <a:lumMod val="65000"/>
                    <a:lumOff val="35000"/>
                  </a:schemeClr>
                </a:solidFill>
              </a:rPr>
              <a:t>UNIVERSITE </a:t>
            </a:r>
          </a:p>
          <a:p>
            <a:r>
              <a:rPr lang="fr-FR" sz="1100" dirty="0">
                <a:solidFill>
                  <a:schemeClr val="tx1">
                    <a:lumMod val="65000"/>
                    <a:lumOff val="35000"/>
                  </a:schemeClr>
                </a:solidFill>
              </a:rPr>
              <a:t>Décrivez en une ligne les objectifs et les spécialités de cette formation. </a:t>
            </a:r>
          </a:p>
          <a:p>
            <a:endParaRPr lang="fr-FR" sz="1100" dirty="0">
              <a:solidFill>
                <a:schemeClr val="tx1">
                  <a:lumMod val="65000"/>
                  <a:lumOff val="35000"/>
                </a:schemeClr>
              </a:solidFill>
              <a:latin typeface="+mj-lt"/>
            </a:endParaRPr>
          </a:p>
          <a:p>
            <a:r>
              <a:rPr lang="en-US" sz="1100" b="1" dirty="0">
                <a:solidFill>
                  <a:schemeClr val="bg1">
                    <a:lumMod val="65000"/>
                  </a:schemeClr>
                </a:solidFill>
              </a:rPr>
              <a:t>DIPLOME</a:t>
            </a:r>
            <a:r>
              <a:rPr lang="en-US" sz="1100" b="1" dirty="0">
                <a:solidFill>
                  <a:schemeClr val="bg1">
                    <a:lumMod val="65000"/>
                  </a:schemeClr>
                </a:solidFill>
                <a:sym typeface="Wingdings"/>
              </a:rPr>
              <a:t></a:t>
            </a:r>
            <a:r>
              <a:rPr lang="en-US" sz="1100" b="1" dirty="0">
                <a:solidFill>
                  <a:schemeClr val="bg1">
                    <a:lumMod val="65000"/>
                  </a:schemeClr>
                </a:solidFill>
              </a:rPr>
              <a:t> </a:t>
            </a:r>
            <a:r>
              <a:rPr lang="en-US" sz="1100" b="1" dirty="0">
                <a:solidFill>
                  <a:schemeClr val="tx1">
                    <a:lumMod val="65000"/>
                    <a:lumOff val="35000"/>
                  </a:schemeClr>
                </a:solidFill>
              </a:rPr>
              <a:t>UNIVERSITE </a:t>
            </a:r>
          </a:p>
          <a:p>
            <a:r>
              <a:rPr lang="fr-FR" sz="1100" dirty="0">
                <a:solidFill>
                  <a:schemeClr val="tx1">
                    <a:lumMod val="65000"/>
                    <a:lumOff val="35000"/>
                  </a:schemeClr>
                </a:solidFill>
              </a:rPr>
              <a:t>Décrivez en une ligne les objectifs et les spécialités de cette formation. </a:t>
            </a:r>
          </a:p>
          <a:p>
            <a:endParaRPr lang="fr-FR" sz="1100" dirty="0">
              <a:solidFill>
                <a:schemeClr val="tx1">
                  <a:lumMod val="65000"/>
                  <a:lumOff val="35000"/>
                </a:schemeClr>
              </a:solidFill>
              <a:latin typeface="+mj-lt"/>
            </a:endParaRPr>
          </a:p>
          <a:p>
            <a:r>
              <a:rPr lang="en-US" sz="1100" b="1" dirty="0">
                <a:solidFill>
                  <a:schemeClr val="bg1">
                    <a:lumMod val="65000"/>
                  </a:schemeClr>
                </a:solidFill>
              </a:rPr>
              <a:t>DIPLOME</a:t>
            </a:r>
            <a:r>
              <a:rPr lang="en-US" sz="1100" b="1" dirty="0">
                <a:solidFill>
                  <a:schemeClr val="bg1">
                    <a:lumMod val="65000"/>
                  </a:schemeClr>
                </a:solidFill>
                <a:sym typeface="Wingdings"/>
              </a:rPr>
              <a:t></a:t>
            </a:r>
            <a:r>
              <a:rPr lang="en-US" sz="1100" b="1" dirty="0">
                <a:solidFill>
                  <a:schemeClr val="bg1">
                    <a:lumMod val="65000"/>
                  </a:schemeClr>
                </a:solidFill>
              </a:rPr>
              <a:t> </a:t>
            </a:r>
            <a:r>
              <a:rPr lang="en-US" sz="1100" b="1" dirty="0">
                <a:solidFill>
                  <a:schemeClr val="tx1">
                    <a:lumMod val="65000"/>
                    <a:lumOff val="35000"/>
                  </a:schemeClr>
                </a:solidFill>
              </a:rPr>
              <a:t>UNIVERSITE </a:t>
            </a:r>
          </a:p>
          <a:p>
            <a:r>
              <a:rPr lang="fr-FR" sz="1100" dirty="0">
                <a:solidFill>
                  <a:schemeClr val="tx1">
                    <a:lumMod val="65000"/>
                    <a:lumOff val="35000"/>
                  </a:schemeClr>
                </a:solidFill>
              </a:rPr>
              <a:t>Décrivez en une ligne les objectifs et les spécialités de cette formation. </a:t>
            </a:r>
          </a:p>
          <a:p>
            <a:endParaRPr lang="fr-FR" sz="1100" dirty="0">
              <a:solidFill>
                <a:schemeClr val="tx1">
                  <a:lumMod val="65000"/>
                  <a:lumOff val="35000"/>
                </a:schemeClr>
              </a:solidFill>
              <a:latin typeface="+mj-lt"/>
            </a:endParaRPr>
          </a:p>
        </p:txBody>
      </p:sp>
      <p:sp>
        <p:nvSpPr>
          <p:cNvPr id="3" name="Rectangle 2">
            <a:extLst>
              <a:ext uri="{FF2B5EF4-FFF2-40B4-BE49-F238E27FC236}">
                <a16:creationId xmlns:a16="http://schemas.microsoft.com/office/drawing/2014/main" id="{C71C3155-E4B5-F2C5-C431-06DFD3F24ED5}"/>
              </a:ext>
            </a:extLst>
          </p:cNvPr>
          <p:cNvSpPr/>
          <p:nvPr/>
        </p:nvSpPr>
        <p:spPr>
          <a:xfrm>
            <a:off x="677672" y="361526"/>
            <a:ext cx="1034642" cy="338554"/>
          </a:xfrm>
          <a:prstGeom prst="rect">
            <a:avLst/>
          </a:prstGeom>
        </p:spPr>
        <p:txBody>
          <a:bodyPr wrap="none">
            <a:spAutoFit/>
          </a:bodyPr>
          <a:lstStyle/>
          <a:p>
            <a:r>
              <a:rPr lang="fr-FR" sz="1600" dirty="0">
                <a:latin typeface="+mj-lt"/>
              </a:rPr>
              <a:t>Formation</a:t>
            </a:r>
          </a:p>
        </p:txBody>
      </p:sp>
      <p:sp>
        <p:nvSpPr>
          <p:cNvPr id="6" name="Rectangle 5">
            <a:extLst>
              <a:ext uri="{FF2B5EF4-FFF2-40B4-BE49-F238E27FC236}">
                <a16:creationId xmlns:a16="http://schemas.microsoft.com/office/drawing/2014/main" id="{8DAC352B-ACF1-47ED-12E7-556D09149D63}"/>
              </a:ext>
            </a:extLst>
          </p:cNvPr>
          <p:cNvSpPr/>
          <p:nvPr/>
        </p:nvSpPr>
        <p:spPr>
          <a:xfrm>
            <a:off x="319199" y="413880"/>
            <a:ext cx="229238" cy="233847"/>
          </a:xfrm>
          <a:prstGeom prst="rect">
            <a:avLst/>
          </a:prstGeom>
          <a:pattFill prst="wdDnDiag">
            <a:fgClr>
              <a:schemeClr val="accent2"/>
            </a:fgClr>
            <a:bgClr>
              <a:schemeClr val="bg1"/>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15" name="TextBox 45">
            <a:extLst>
              <a:ext uri="{FF2B5EF4-FFF2-40B4-BE49-F238E27FC236}">
                <a16:creationId xmlns:a16="http://schemas.microsoft.com/office/drawing/2014/main" id="{95152959-816C-4491-7819-3D49550B1CD9}"/>
              </a:ext>
            </a:extLst>
          </p:cNvPr>
          <p:cNvSpPr txBox="1"/>
          <p:nvPr/>
        </p:nvSpPr>
        <p:spPr>
          <a:xfrm>
            <a:off x="4853797" y="822938"/>
            <a:ext cx="1033027" cy="1107996"/>
          </a:xfrm>
          <a:prstGeom prst="rect">
            <a:avLst/>
          </a:prstGeom>
          <a:noFill/>
        </p:spPr>
        <p:txBody>
          <a:bodyPr wrap="square" rtlCol="0">
            <a:spAutoFit/>
          </a:bodyPr>
          <a:lstStyle/>
          <a:p>
            <a:pPr algn="r"/>
            <a:r>
              <a:rPr lang="en-US" sz="1100" dirty="0" err="1">
                <a:latin typeface="+mj-lt"/>
              </a:rPr>
              <a:t>Curieux</a:t>
            </a:r>
            <a:endParaRPr lang="en-US" sz="1100" dirty="0">
              <a:latin typeface="+mj-lt"/>
            </a:endParaRPr>
          </a:p>
          <a:p>
            <a:pPr algn="r"/>
            <a:endParaRPr lang="en-US" sz="1100" dirty="0">
              <a:latin typeface="+mj-lt"/>
            </a:endParaRPr>
          </a:p>
          <a:p>
            <a:pPr algn="r"/>
            <a:r>
              <a:rPr lang="en-US" sz="1100" dirty="0" err="1">
                <a:latin typeface="+mj-lt"/>
              </a:rPr>
              <a:t>Inventif</a:t>
            </a:r>
            <a:endParaRPr lang="en-US" sz="1100" dirty="0">
              <a:latin typeface="+mj-lt"/>
            </a:endParaRPr>
          </a:p>
          <a:p>
            <a:pPr algn="r"/>
            <a:endParaRPr lang="en-US" sz="1100" dirty="0">
              <a:latin typeface="+mj-lt"/>
            </a:endParaRPr>
          </a:p>
          <a:p>
            <a:pPr algn="r"/>
            <a:r>
              <a:rPr lang="en-US" sz="1100" dirty="0">
                <a:latin typeface="+mj-lt"/>
              </a:rPr>
              <a:t>Sens du contact</a:t>
            </a:r>
          </a:p>
        </p:txBody>
      </p:sp>
      <p:sp>
        <p:nvSpPr>
          <p:cNvPr id="16" name="Rectangle 15">
            <a:extLst>
              <a:ext uri="{FF2B5EF4-FFF2-40B4-BE49-F238E27FC236}">
                <a16:creationId xmlns:a16="http://schemas.microsoft.com/office/drawing/2014/main" id="{54559582-3AD0-F86C-4AF3-781FA7DBF39A}"/>
              </a:ext>
            </a:extLst>
          </p:cNvPr>
          <p:cNvSpPr/>
          <p:nvPr/>
        </p:nvSpPr>
        <p:spPr>
          <a:xfrm>
            <a:off x="5015150" y="392303"/>
            <a:ext cx="1145955" cy="307777"/>
          </a:xfrm>
          <a:prstGeom prst="rect">
            <a:avLst/>
          </a:prstGeom>
        </p:spPr>
        <p:txBody>
          <a:bodyPr wrap="none">
            <a:spAutoFit/>
          </a:bodyPr>
          <a:lstStyle/>
          <a:p>
            <a:r>
              <a:rPr lang="fr-FR" sz="1400" b="1" dirty="0">
                <a:latin typeface="+mj-lt"/>
              </a:rPr>
              <a:t>Personnalité</a:t>
            </a:r>
          </a:p>
        </p:txBody>
      </p:sp>
      <p:cxnSp>
        <p:nvCxnSpPr>
          <p:cNvPr id="17" name="Connecteur droit 16">
            <a:extLst>
              <a:ext uri="{FF2B5EF4-FFF2-40B4-BE49-F238E27FC236}">
                <a16:creationId xmlns:a16="http://schemas.microsoft.com/office/drawing/2014/main" id="{8D845F39-43E2-C679-C2C6-C7E36A34ABD5}"/>
              </a:ext>
            </a:extLst>
          </p:cNvPr>
          <p:cNvCxnSpPr/>
          <p:nvPr/>
        </p:nvCxnSpPr>
        <p:spPr>
          <a:xfrm>
            <a:off x="6078662" y="587082"/>
            <a:ext cx="107605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8" name="Rectangle 17">
            <a:extLst>
              <a:ext uri="{FF2B5EF4-FFF2-40B4-BE49-F238E27FC236}">
                <a16:creationId xmlns:a16="http://schemas.microsoft.com/office/drawing/2014/main" id="{CA782B75-A1F5-41FD-D7D5-86F7C099C3E9}"/>
              </a:ext>
            </a:extLst>
          </p:cNvPr>
          <p:cNvSpPr/>
          <p:nvPr/>
        </p:nvSpPr>
        <p:spPr>
          <a:xfrm>
            <a:off x="5959684" y="905585"/>
            <a:ext cx="1149053" cy="131805"/>
          </a:xfrm>
          <a:prstGeom prst="rect">
            <a:avLst/>
          </a:prstGeom>
          <a:pattFill prst="wdDnDiag">
            <a:fgClr>
              <a:schemeClr val="accent2"/>
            </a:fgClr>
            <a:bgClr>
              <a:schemeClr val="bg1"/>
            </a:bgClr>
          </a:patt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solidFill>
                <a:schemeClr val="tx1"/>
              </a:solidFill>
            </a:endParaRPr>
          </a:p>
        </p:txBody>
      </p:sp>
      <p:sp>
        <p:nvSpPr>
          <p:cNvPr id="19" name="Rectangle 18">
            <a:extLst>
              <a:ext uri="{FF2B5EF4-FFF2-40B4-BE49-F238E27FC236}">
                <a16:creationId xmlns:a16="http://schemas.microsoft.com/office/drawing/2014/main" id="{52A9CC28-ADF6-9B08-0925-06D341726D0D}"/>
              </a:ext>
            </a:extLst>
          </p:cNvPr>
          <p:cNvSpPr/>
          <p:nvPr/>
        </p:nvSpPr>
        <p:spPr>
          <a:xfrm>
            <a:off x="5962873" y="1229195"/>
            <a:ext cx="960442" cy="147741"/>
          </a:xfrm>
          <a:prstGeom prst="rect">
            <a:avLst/>
          </a:prstGeom>
          <a:pattFill prst="wdDnDiag">
            <a:fgClr>
              <a:schemeClr val="accent2"/>
            </a:fgClr>
            <a:bgClr>
              <a:schemeClr val="bg1"/>
            </a:bgClr>
          </a:patt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solidFill>
                <a:schemeClr val="tx1"/>
              </a:solidFill>
            </a:endParaRPr>
          </a:p>
        </p:txBody>
      </p:sp>
      <p:sp>
        <p:nvSpPr>
          <p:cNvPr id="20" name="Rectangle 19">
            <a:extLst>
              <a:ext uri="{FF2B5EF4-FFF2-40B4-BE49-F238E27FC236}">
                <a16:creationId xmlns:a16="http://schemas.microsoft.com/office/drawing/2014/main" id="{F4FFEA9D-06F3-4153-5E85-05FED776F0D3}"/>
              </a:ext>
            </a:extLst>
          </p:cNvPr>
          <p:cNvSpPr/>
          <p:nvPr/>
        </p:nvSpPr>
        <p:spPr>
          <a:xfrm>
            <a:off x="5954782" y="1575982"/>
            <a:ext cx="1149053" cy="131805"/>
          </a:xfrm>
          <a:prstGeom prst="rect">
            <a:avLst/>
          </a:prstGeom>
          <a:pattFill prst="wdDnDiag">
            <a:fgClr>
              <a:schemeClr val="accent2"/>
            </a:fgClr>
            <a:bgClr>
              <a:schemeClr val="bg1"/>
            </a:bgClr>
          </a:patt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solidFill>
                <a:schemeClr val="tx1"/>
              </a:solidFill>
            </a:endParaRPr>
          </a:p>
        </p:txBody>
      </p:sp>
      <p:sp>
        <p:nvSpPr>
          <p:cNvPr id="21" name="TextBox 45">
            <a:extLst>
              <a:ext uri="{FF2B5EF4-FFF2-40B4-BE49-F238E27FC236}">
                <a16:creationId xmlns:a16="http://schemas.microsoft.com/office/drawing/2014/main" id="{D7347F23-600F-49B3-81FB-70FD67DD3314}"/>
              </a:ext>
            </a:extLst>
          </p:cNvPr>
          <p:cNvSpPr txBox="1"/>
          <p:nvPr/>
        </p:nvSpPr>
        <p:spPr>
          <a:xfrm>
            <a:off x="5005242" y="2700610"/>
            <a:ext cx="973159" cy="938719"/>
          </a:xfrm>
          <a:prstGeom prst="rect">
            <a:avLst/>
          </a:prstGeom>
          <a:noFill/>
        </p:spPr>
        <p:txBody>
          <a:bodyPr wrap="square" rtlCol="0">
            <a:spAutoFit/>
          </a:bodyPr>
          <a:lstStyle/>
          <a:p>
            <a:pPr algn="r"/>
            <a:r>
              <a:rPr lang="en-US" sz="1100" dirty="0" err="1">
                <a:latin typeface="+mj-lt"/>
              </a:rPr>
              <a:t>Anglais</a:t>
            </a:r>
            <a:endParaRPr lang="en-US" sz="1100" dirty="0">
              <a:latin typeface="+mj-lt"/>
            </a:endParaRPr>
          </a:p>
          <a:p>
            <a:pPr algn="r"/>
            <a:endParaRPr lang="en-US" sz="1100" dirty="0">
              <a:latin typeface="+mj-lt"/>
            </a:endParaRPr>
          </a:p>
          <a:p>
            <a:pPr algn="r"/>
            <a:r>
              <a:rPr lang="en-US" sz="1100" dirty="0" err="1">
                <a:latin typeface="+mj-lt"/>
              </a:rPr>
              <a:t>Allemand</a:t>
            </a:r>
            <a:endParaRPr lang="en-US" sz="1100" dirty="0">
              <a:latin typeface="+mj-lt"/>
            </a:endParaRPr>
          </a:p>
          <a:p>
            <a:pPr algn="r"/>
            <a:endParaRPr lang="en-US" sz="1100" dirty="0">
              <a:latin typeface="+mj-lt"/>
            </a:endParaRPr>
          </a:p>
          <a:p>
            <a:pPr algn="r"/>
            <a:r>
              <a:rPr lang="en-US" sz="1100" dirty="0" err="1">
                <a:latin typeface="+mj-lt"/>
              </a:rPr>
              <a:t>Italien</a:t>
            </a:r>
            <a:endParaRPr lang="en-US" sz="1100" dirty="0">
              <a:latin typeface="+mj-lt"/>
            </a:endParaRPr>
          </a:p>
        </p:txBody>
      </p:sp>
      <p:sp>
        <p:nvSpPr>
          <p:cNvPr id="22" name="Rectangle 21">
            <a:extLst>
              <a:ext uri="{FF2B5EF4-FFF2-40B4-BE49-F238E27FC236}">
                <a16:creationId xmlns:a16="http://schemas.microsoft.com/office/drawing/2014/main" id="{4674B23B-59D0-5BD1-9648-2EC8A13CD546}"/>
              </a:ext>
            </a:extLst>
          </p:cNvPr>
          <p:cNvSpPr/>
          <p:nvPr/>
        </p:nvSpPr>
        <p:spPr>
          <a:xfrm>
            <a:off x="5015150" y="2275912"/>
            <a:ext cx="824136" cy="307777"/>
          </a:xfrm>
          <a:prstGeom prst="rect">
            <a:avLst/>
          </a:prstGeom>
        </p:spPr>
        <p:txBody>
          <a:bodyPr wrap="none">
            <a:spAutoFit/>
          </a:bodyPr>
          <a:lstStyle/>
          <a:p>
            <a:r>
              <a:rPr lang="fr-FR" sz="1400" b="1" dirty="0">
                <a:latin typeface="+mj-lt"/>
              </a:rPr>
              <a:t>Langues</a:t>
            </a:r>
          </a:p>
        </p:txBody>
      </p:sp>
      <p:cxnSp>
        <p:nvCxnSpPr>
          <p:cNvPr id="23" name="Connecteur droit 22">
            <a:extLst>
              <a:ext uri="{FF2B5EF4-FFF2-40B4-BE49-F238E27FC236}">
                <a16:creationId xmlns:a16="http://schemas.microsoft.com/office/drawing/2014/main" id="{32E4184E-9AB6-D457-970C-D13D613DE19B}"/>
              </a:ext>
            </a:extLst>
          </p:cNvPr>
          <p:cNvCxnSpPr/>
          <p:nvPr/>
        </p:nvCxnSpPr>
        <p:spPr>
          <a:xfrm>
            <a:off x="5788119" y="2470691"/>
            <a:ext cx="13666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4" name="Rectangle 23">
            <a:extLst>
              <a:ext uri="{FF2B5EF4-FFF2-40B4-BE49-F238E27FC236}">
                <a16:creationId xmlns:a16="http://schemas.microsoft.com/office/drawing/2014/main" id="{259F67E4-4C34-0057-5881-6810FB1E7DC4}"/>
              </a:ext>
            </a:extLst>
          </p:cNvPr>
          <p:cNvSpPr/>
          <p:nvPr/>
        </p:nvSpPr>
        <p:spPr>
          <a:xfrm>
            <a:off x="5983303" y="2779434"/>
            <a:ext cx="1149053" cy="131805"/>
          </a:xfrm>
          <a:prstGeom prst="rect">
            <a:avLst/>
          </a:prstGeom>
          <a:pattFill prst="wdDnDiag">
            <a:fgClr>
              <a:schemeClr val="accent2"/>
            </a:fgClr>
            <a:bgClr>
              <a:schemeClr val="bg1"/>
            </a:bgClr>
          </a:patt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solidFill>
                <a:schemeClr val="tx1"/>
              </a:solidFill>
            </a:endParaRPr>
          </a:p>
        </p:txBody>
      </p:sp>
      <p:sp>
        <p:nvSpPr>
          <p:cNvPr id="25" name="Rectangle 24">
            <a:extLst>
              <a:ext uri="{FF2B5EF4-FFF2-40B4-BE49-F238E27FC236}">
                <a16:creationId xmlns:a16="http://schemas.microsoft.com/office/drawing/2014/main" id="{3E451C56-4845-BA07-A41F-3E94ED213B46}"/>
              </a:ext>
            </a:extLst>
          </p:cNvPr>
          <p:cNvSpPr/>
          <p:nvPr/>
        </p:nvSpPr>
        <p:spPr>
          <a:xfrm>
            <a:off x="5986491" y="3103044"/>
            <a:ext cx="1149053" cy="131805"/>
          </a:xfrm>
          <a:prstGeom prst="rect">
            <a:avLst/>
          </a:prstGeom>
          <a:pattFill prst="wdDnDiag">
            <a:fgClr>
              <a:schemeClr val="accent2"/>
            </a:fgClr>
            <a:bgClr>
              <a:schemeClr val="bg1"/>
            </a:bgClr>
          </a:patt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solidFill>
                <a:schemeClr val="tx1"/>
              </a:solidFill>
            </a:endParaRPr>
          </a:p>
        </p:txBody>
      </p:sp>
      <p:sp>
        <p:nvSpPr>
          <p:cNvPr id="26" name="Rectangle 25">
            <a:extLst>
              <a:ext uri="{FF2B5EF4-FFF2-40B4-BE49-F238E27FC236}">
                <a16:creationId xmlns:a16="http://schemas.microsoft.com/office/drawing/2014/main" id="{7DF2DC78-7A56-9861-44AA-B24C52E6344B}"/>
              </a:ext>
            </a:extLst>
          </p:cNvPr>
          <p:cNvSpPr/>
          <p:nvPr/>
        </p:nvSpPr>
        <p:spPr>
          <a:xfrm>
            <a:off x="5978401" y="3449831"/>
            <a:ext cx="701027" cy="142919"/>
          </a:xfrm>
          <a:prstGeom prst="rect">
            <a:avLst/>
          </a:prstGeom>
          <a:pattFill prst="wdDnDiag">
            <a:fgClr>
              <a:schemeClr val="accent2"/>
            </a:fgClr>
            <a:bgClr>
              <a:schemeClr val="bg1"/>
            </a:bgClr>
          </a:patt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solidFill>
                <a:schemeClr val="tx1"/>
              </a:solidFill>
            </a:endParaRPr>
          </a:p>
        </p:txBody>
      </p:sp>
      <p:sp>
        <p:nvSpPr>
          <p:cNvPr id="27" name="TextBox 45">
            <a:extLst>
              <a:ext uri="{FF2B5EF4-FFF2-40B4-BE49-F238E27FC236}">
                <a16:creationId xmlns:a16="http://schemas.microsoft.com/office/drawing/2014/main" id="{924870A7-6D62-FD91-7C50-29B9A3DD8222}"/>
              </a:ext>
            </a:extLst>
          </p:cNvPr>
          <p:cNvSpPr txBox="1"/>
          <p:nvPr/>
        </p:nvSpPr>
        <p:spPr>
          <a:xfrm>
            <a:off x="5005242" y="4494500"/>
            <a:ext cx="973159" cy="938719"/>
          </a:xfrm>
          <a:prstGeom prst="rect">
            <a:avLst/>
          </a:prstGeom>
          <a:noFill/>
        </p:spPr>
        <p:txBody>
          <a:bodyPr wrap="square" rtlCol="0">
            <a:spAutoFit/>
          </a:bodyPr>
          <a:lstStyle/>
          <a:p>
            <a:pPr algn="r"/>
            <a:r>
              <a:rPr lang="en-US" sz="1100" dirty="0">
                <a:latin typeface="+mj-lt"/>
              </a:rPr>
              <a:t>Cinema</a:t>
            </a:r>
          </a:p>
          <a:p>
            <a:pPr algn="r"/>
            <a:endParaRPr lang="en-US" sz="1100" dirty="0">
              <a:latin typeface="+mj-lt"/>
            </a:endParaRPr>
          </a:p>
          <a:p>
            <a:pPr algn="r"/>
            <a:r>
              <a:rPr lang="en-US" sz="1100" dirty="0">
                <a:latin typeface="+mj-lt"/>
              </a:rPr>
              <a:t>Football</a:t>
            </a:r>
          </a:p>
          <a:p>
            <a:pPr algn="r"/>
            <a:endParaRPr lang="en-US" sz="1100" dirty="0">
              <a:latin typeface="+mj-lt"/>
            </a:endParaRPr>
          </a:p>
          <a:p>
            <a:pPr algn="r"/>
            <a:r>
              <a:rPr lang="en-US" sz="1100" dirty="0">
                <a:latin typeface="+mj-lt"/>
              </a:rPr>
              <a:t>Lecture</a:t>
            </a:r>
          </a:p>
        </p:txBody>
      </p:sp>
      <p:sp>
        <p:nvSpPr>
          <p:cNvPr id="28" name="Rectangle 27">
            <a:extLst>
              <a:ext uri="{FF2B5EF4-FFF2-40B4-BE49-F238E27FC236}">
                <a16:creationId xmlns:a16="http://schemas.microsoft.com/office/drawing/2014/main" id="{256984FC-A9BD-DD68-D5DA-61469A354444}"/>
              </a:ext>
            </a:extLst>
          </p:cNvPr>
          <p:cNvSpPr/>
          <p:nvPr/>
        </p:nvSpPr>
        <p:spPr>
          <a:xfrm>
            <a:off x="5116046" y="4060977"/>
            <a:ext cx="819455" cy="307777"/>
          </a:xfrm>
          <a:prstGeom prst="rect">
            <a:avLst/>
          </a:prstGeom>
        </p:spPr>
        <p:txBody>
          <a:bodyPr wrap="none">
            <a:spAutoFit/>
          </a:bodyPr>
          <a:lstStyle/>
          <a:p>
            <a:r>
              <a:rPr lang="fr-FR" sz="1400" b="1">
                <a:latin typeface="+mj-lt"/>
              </a:rPr>
              <a:t>Hobbies</a:t>
            </a:r>
            <a:endParaRPr lang="fr-FR" sz="1400" b="1" dirty="0">
              <a:latin typeface="+mj-lt"/>
            </a:endParaRPr>
          </a:p>
        </p:txBody>
      </p:sp>
      <p:cxnSp>
        <p:nvCxnSpPr>
          <p:cNvPr id="29" name="Connecteur droit 28">
            <a:extLst>
              <a:ext uri="{FF2B5EF4-FFF2-40B4-BE49-F238E27FC236}">
                <a16:creationId xmlns:a16="http://schemas.microsoft.com/office/drawing/2014/main" id="{F3422990-9ED9-2AE2-91DA-831D34665529}"/>
              </a:ext>
            </a:extLst>
          </p:cNvPr>
          <p:cNvCxnSpPr/>
          <p:nvPr/>
        </p:nvCxnSpPr>
        <p:spPr>
          <a:xfrm>
            <a:off x="5887411" y="4264581"/>
            <a:ext cx="1267308"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30" name="Rectangle 29">
            <a:extLst>
              <a:ext uri="{FF2B5EF4-FFF2-40B4-BE49-F238E27FC236}">
                <a16:creationId xmlns:a16="http://schemas.microsoft.com/office/drawing/2014/main" id="{ED567E8D-2A29-1895-BD16-119878E16AE2}"/>
              </a:ext>
            </a:extLst>
          </p:cNvPr>
          <p:cNvSpPr/>
          <p:nvPr/>
        </p:nvSpPr>
        <p:spPr>
          <a:xfrm>
            <a:off x="5959618" y="4906693"/>
            <a:ext cx="1149053" cy="131805"/>
          </a:xfrm>
          <a:prstGeom prst="rect">
            <a:avLst/>
          </a:prstGeom>
          <a:pattFill prst="wdDnDiag">
            <a:fgClr>
              <a:schemeClr val="accent2"/>
            </a:fgClr>
            <a:bgClr>
              <a:schemeClr val="bg1"/>
            </a:bgClr>
          </a:patt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solidFill>
                <a:schemeClr val="tx1"/>
              </a:solidFill>
            </a:endParaRPr>
          </a:p>
        </p:txBody>
      </p:sp>
      <p:sp>
        <p:nvSpPr>
          <p:cNvPr id="31" name="Rectangle 30">
            <a:extLst>
              <a:ext uri="{FF2B5EF4-FFF2-40B4-BE49-F238E27FC236}">
                <a16:creationId xmlns:a16="http://schemas.microsoft.com/office/drawing/2014/main" id="{2410E675-4BBF-06C3-56F3-4A273271D708}"/>
              </a:ext>
            </a:extLst>
          </p:cNvPr>
          <p:cNvSpPr/>
          <p:nvPr/>
        </p:nvSpPr>
        <p:spPr>
          <a:xfrm>
            <a:off x="5951528" y="5253480"/>
            <a:ext cx="1149053" cy="131805"/>
          </a:xfrm>
          <a:prstGeom prst="rect">
            <a:avLst/>
          </a:prstGeom>
          <a:pattFill prst="wdDnDiag">
            <a:fgClr>
              <a:schemeClr val="accent2"/>
            </a:fgClr>
            <a:bgClr>
              <a:schemeClr val="bg1"/>
            </a:bgClr>
          </a:patt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solidFill>
                <a:schemeClr val="tx1"/>
              </a:solidFill>
            </a:endParaRPr>
          </a:p>
        </p:txBody>
      </p:sp>
      <p:sp>
        <p:nvSpPr>
          <p:cNvPr id="32" name="Rectangle 31">
            <a:extLst>
              <a:ext uri="{FF2B5EF4-FFF2-40B4-BE49-F238E27FC236}">
                <a16:creationId xmlns:a16="http://schemas.microsoft.com/office/drawing/2014/main" id="{A9B5FB3E-B9B6-8F5F-D7A4-6B51BA333484}"/>
              </a:ext>
            </a:extLst>
          </p:cNvPr>
          <p:cNvSpPr/>
          <p:nvPr/>
        </p:nvSpPr>
        <p:spPr>
          <a:xfrm>
            <a:off x="5969592" y="4552855"/>
            <a:ext cx="960442" cy="147741"/>
          </a:xfrm>
          <a:prstGeom prst="rect">
            <a:avLst/>
          </a:prstGeom>
          <a:pattFill prst="wdDnDiag">
            <a:fgClr>
              <a:schemeClr val="accent2"/>
            </a:fgClr>
            <a:bgClr>
              <a:schemeClr val="bg1"/>
            </a:bgClr>
          </a:patt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solidFill>
                <a:schemeClr val="tx1"/>
              </a:solidFill>
            </a:endParaRPr>
          </a:p>
        </p:txBody>
      </p:sp>
      <p:sp>
        <p:nvSpPr>
          <p:cNvPr id="33" name="Rectangle 32">
            <a:extLst>
              <a:ext uri="{FF2B5EF4-FFF2-40B4-BE49-F238E27FC236}">
                <a16:creationId xmlns:a16="http://schemas.microsoft.com/office/drawing/2014/main" id="{32363276-8762-1845-CFD0-AFA835B4D0F6}"/>
              </a:ext>
            </a:extLst>
          </p:cNvPr>
          <p:cNvSpPr/>
          <p:nvPr/>
        </p:nvSpPr>
        <p:spPr>
          <a:xfrm>
            <a:off x="319199" y="3117925"/>
            <a:ext cx="229238" cy="233847"/>
          </a:xfrm>
          <a:prstGeom prst="rect">
            <a:avLst/>
          </a:prstGeom>
          <a:pattFill prst="wdDnDiag">
            <a:fgClr>
              <a:schemeClr val="accent2"/>
            </a:fgClr>
            <a:bgClr>
              <a:schemeClr val="bg1"/>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34" name="Rectangle 33">
            <a:extLst>
              <a:ext uri="{FF2B5EF4-FFF2-40B4-BE49-F238E27FC236}">
                <a16:creationId xmlns:a16="http://schemas.microsoft.com/office/drawing/2014/main" id="{07479D53-C53E-5F9E-56C5-8B3E9BE15D88}"/>
              </a:ext>
            </a:extLst>
          </p:cNvPr>
          <p:cNvSpPr/>
          <p:nvPr/>
        </p:nvSpPr>
        <p:spPr>
          <a:xfrm>
            <a:off x="699882" y="3064071"/>
            <a:ext cx="1126783" cy="338554"/>
          </a:xfrm>
          <a:prstGeom prst="rect">
            <a:avLst/>
          </a:prstGeom>
        </p:spPr>
        <p:txBody>
          <a:bodyPr wrap="none">
            <a:spAutoFit/>
          </a:bodyPr>
          <a:lstStyle/>
          <a:p>
            <a:r>
              <a:rPr lang="fr-FR" sz="1600" dirty="0">
                <a:latin typeface="+mj-lt"/>
              </a:rPr>
              <a:t>Références</a:t>
            </a:r>
          </a:p>
        </p:txBody>
      </p:sp>
      <p:sp>
        <p:nvSpPr>
          <p:cNvPr id="35" name="TextBox 1479">
            <a:extLst>
              <a:ext uri="{FF2B5EF4-FFF2-40B4-BE49-F238E27FC236}">
                <a16:creationId xmlns:a16="http://schemas.microsoft.com/office/drawing/2014/main" id="{81A0DBD2-630D-E268-FDA8-A1162CD88A68}"/>
              </a:ext>
            </a:extLst>
          </p:cNvPr>
          <p:cNvSpPr txBox="1"/>
          <p:nvPr/>
        </p:nvSpPr>
        <p:spPr>
          <a:xfrm>
            <a:off x="293790" y="3638767"/>
            <a:ext cx="4391391" cy="2292935"/>
          </a:xfrm>
          <a:prstGeom prst="rect">
            <a:avLst/>
          </a:prstGeom>
          <a:noFill/>
        </p:spPr>
        <p:txBody>
          <a:bodyPr wrap="square" rtlCol="0">
            <a:spAutoFit/>
          </a:bodyPr>
          <a:lstStyle/>
          <a:p>
            <a:r>
              <a:rPr lang="fr-FR" sz="1100" b="1" dirty="0"/>
              <a:t>Martin </a:t>
            </a:r>
            <a:r>
              <a:rPr lang="fr-FR" sz="1100" b="1" dirty="0" err="1"/>
              <a:t>Legen</a:t>
            </a:r>
            <a:r>
              <a:rPr lang="fr-FR" sz="1100" b="1" dirty="0"/>
              <a:t> – Directeur Marketing</a:t>
            </a:r>
          </a:p>
          <a:p>
            <a:r>
              <a:rPr lang="fr-FR" sz="1100" dirty="0"/>
              <a:t>Société ABCD – Paris</a:t>
            </a:r>
            <a:br>
              <a:rPr lang="fr-FR" sz="1100" dirty="0"/>
            </a:br>
            <a:r>
              <a:rPr lang="fr-FR" sz="1100" dirty="0"/>
              <a:t>Tel : 01 02 03 04 05 – Mail : martin@abcd.com</a:t>
            </a:r>
          </a:p>
          <a:p>
            <a:endParaRPr lang="fr-FR" sz="1100" dirty="0"/>
          </a:p>
          <a:p>
            <a:r>
              <a:rPr lang="fr-FR" sz="1100" b="1" dirty="0"/>
              <a:t>Martin </a:t>
            </a:r>
            <a:r>
              <a:rPr lang="fr-FR" sz="1100" b="1" dirty="0" err="1"/>
              <a:t>Legen</a:t>
            </a:r>
            <a:r>
              <a:rPr lang="fr-FR" sz="1100" b="1" dirty="0"/>
              <a:t> – Directeur Marketing</a:t>
            </a:r>
          </a:p>
          <a:p>
            <a:r>
              <a:rPr lang="fr-FR" sz="1100" dirty="0"/>
              <a:t>Société ABCD – Paris</a:t>
            </a:r>
            <a:br>
              <a:rPr lang="fr-FR" sz="1100" dirty="0"/>
            </a:br>
            <a:r>
              <a:rPr lang="fr-FR" sz="1100" dirty="0"/>
              <a:t>Tel : 01 02 03 04 05 – Mail : martin@abcd.com</a:t>
            </a:r>
          </a:p>
          <a:p>
            <a:endParaRPr lang="fr-FR" sz="1100" dirty="0"/>
          </a:p>
          <a:p>
            <a:r>
              <a:rPr lang="fr-FR" sz="1100" b="1" dirty="0"/>
              <a:t>Martin </a:t>
            </a:r>
            <a:r>
              <a:rPr lang="fr-FR" sz="1100" b="1" dirty="0" err="1"/>
              <a:t>Legen</a:t>
            </a:r>
            <a:r>
              <a:rPr lang="fr-FR" sz="1100" b="1" dirty="0"/>
              <a:t> – Directeur Marketing</a:t>
            </a:r>
          </a:p>
          <a:p>
            <a:r>
              <a:rPr lang="fr-FR" sz="1100" dirty="0"/>
              <a:t>Société ABCD – Paris</a:t>
            </a:r>
            <a:br>
              <a:rPr lang="fr-FR" sz="1100" dirty="0"/>
            </a:br>
            <a:r>
              <a:rPr lang="fr-FR" sz="1100" dirty="0"/>
              <a:t>Tel : 01 02 03 04 05 – Mail : </a:t>
            </a:r>
            <a:r>
              <a:rPr lang="fr-FR" sz="1100" dirty="0" err="1"/>
              <a:t>martin@abcd.com</a:t>
            </a:r>
            <a:endParaRPr lang="fr-FR" sz="1100" dirty="0"/>
          </a:p>
          <a:p>
            <a:endParaRPr lang="fr-FR" sz="1100" dirty="0"/>
          </a:p>
          <a:p>
            <a:endParaRPr lang="fr-FR" sz="1100" dirty="0">
              <a:solidFill>
                <a:schemeClr val="tx1">
                  <a:lumMod val="65000"/>
                  <a:lumOff val="35000"/>
                </a:schemeClr>
              </a:solidFill>
              <a:latin typeface="+mj-lt"/>
            </a:endParaRPr>
          </a:p>
        </p:txBody>
      </p:sp>
      <p:sp>
        <p:nvSpPr>
          <p:cNvPr id="36" name="Rectangle 35">
            <a:extLst>
              <a:ext uri="{FF2B5EF4-FFF2-40B4-BE49-F238E27FC236}">
                <a16:creationId xmlns:a16="http://schemas.microsoft.com/office/drawing/2014/main" id="{0FA7C94D-BDB5-BC48-706E-C0979D10C032}"/>
              </a:ext>
            </a:extLst>
          </p:cNvPr>
          <p:cNvSpPr/>
          <p:nvPr/>
        </p:nvSpPr>
        <p:spPr>
          <a:xfrm>
            <a:off x="319199" y="5893940"/>
            <a:ext cx="229238" cy="233847"/>
          </a:xfrm>
          <a:prstGeom prst="rect">
            <a:avLst/>
          </a:prstGeom>
          <a:pattFill prst="wdDnDiag">
            <a:fgClr>
              <a:schemeClr val="accent2"/>
            </a:fgClr>
            <a:bgClr>
              <a:schemeClr val="bg1"/>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37" name="Rectangle 36">
            <a:extLst>
              <a:ext uri="{FF2B5EF4-FFF2-40B4-BE49-F238E27FC236}">
                <a16:creationId xmlns:a16="http://schemas.microsoft.com/office/drawing/2014/main" id="{134B9BF4-9DBE-48D7-4DDE-959ECC93770B}"/>
              </a:ext>
            </a:extLst>
          </p:cNvPr>
          <p:cNvSpPr/>
          <p:nvPr/>
        </p:nvSpPr>
        <p:spPr>
          <a:xfrm>
            <a:off x="699882" y="5840086"/>
            <a:ext cx="882870" cy="338554"/>
          </a:xfrm>
          <a:prstGeom prst="rect">
            <a:avLst/>
          </a:prstGeom>
        </p:spPr>
        <p:txBody>
          <a:bodyPr wrap="none">
            <a:spAutoFit/>
          </a:bodyPr>
          <a:lstStyle/>
          <a:p>
            <a:r>
              <a:rPr lang="fr-FR" sz="1600" dirty="0">
                <a:latin typeface="+mj-lt"/>
              </a:rPr>
              <a:t>Portfolio</a:t>
            </a:r>
          </a:p>
        </p:txBody>
      </p:sp>
      <p:pic>
        <p:nvPicPr>
          <p:cNvPr id="43" name="Image 42" descr="Une image contenant texte, Site web, Page web, Publicité en ligne&#10;&#10;Le contenu généré par l’IA peut être incorrect.">
            <a:extLst>
              <a:ext uri="{FF2B5EF4-FFF2-40B4-BE49-F238E27FC236}">
                <a16:creationId xmlns:a16="http://schemas.microsoft.com/office/drawing/2014/main" id="{FB049D92-826D-4E4A-DC78-1CCD4295C8F1}"/>
              </a:ext>
            </a:extLst>
          </p:cNvPr>
          <p:cNvPicPr>
            <a:picLocks noChangeAspect="1"/>
          </p:cNvPicPr>
          <p:nvPr/>
        </p:nvPicPr>
        <p:blipFill>
          <a:blip r:embed="rId2"/>
          <a:stretch>
            <a:fillRect/>
          </a:stretch>
        </p:blipFill>
        <p:spPr>
          <a:xfrm>
            <a:off x="293790" y="6393925"/>
            <a:ext cx="1464125" cy="1010367"/>
          </a:xfrm>
          <a:prstGeom prst="rect">
            <a:avLst/>
          </a:prstGeom>
          <a:effectLst>
            <a:outerShdw blurRad="50800" dist="38100" dir="2700000" algn="tl" rotWithShape="0">
              <a:prstClr val="black">
                <a:alpha val="40000"/>
              </a:prstClr>
            </a:outerShdw>
          </a:effectLst>
        </p:spPr>
      </p:pic>
      <p:pic>
        <p:nvPicPr>
          <p:cNvPr id="44" name="Image 43" descr="Une image contenant texte, Site web, Page web, Publicité en ligne&#10;&#10;Le contenu généré par l’IA peut être incorrect.">
            <a:extLst>
              <a:ext uri="{FF2B5EF4-FFF2-40B4-BE49-F238E27FC236}">
                <a16:creationId xmlns:a16="http://schemas.microsoft.com/office/drawing/2014/main" id="{9B40BC83-08EB-0CD2-C867-836B41E9AE80}"/>
              </a:ext>
            </a:extLst>
          </p:cNvPr>
          <p:cNvPicPr>
            <a:picLocks noChangeAspect="1"/>
          </p:cNvPicPr>
          <p:nvPr/>
        </p:nvPicPr>
        <p:blipFill>
          <a:blip r:embed="rId2"/>
          <a:stretch>
            <a:fillRect/>
          </a:stretch>
        </p:blipFill>
        <p:spPr>
          <a:xfrm>
            <a:off x="319529" y="7756359"/>
            <a:ext cx="1464125" cy="1010367"/>
          </a:xfrm>
          <a:prstGeom prst="rect">
            <a:avLst/>
          </a:prstGeom>
          <a:effectLst>
            <a:outerShdw blurRad="50800" dist="38100" dir="2700000" algn="tl" rotWithShape="0">
              <a:prstClr val="black">
                <a:alpha val="40000"/>
              </a:prstClr>
            </a:outerShdw>
          </a:effectLst>
        </p:spPr>
      </p:pic>
      <p:pic>
        <p:nvPicPr>
          <p:cNvPr id="45" name="Image 44" descr="Une image contenant texte, Site web, Page web, Publicité en ligne&#10;&#10;Le contenu généré par l’IA peut être incorrect.">
            <a:extLst>
              <a:ext uri="{FF2B5EF4-FFF2-40B4-BE49-F238E27FC236}">
                <a16:creationId xmlns:a16="http://schemas.microsoft.com/office/drawing/2014/main" id="{B39CF42C-A17F-0E5C-697F-E5053F404C40}"/>
              </a:ext>
            </a:extLst>
          </p:cNvPr>
          <p:cNvPicPr>
            <a:picLocks noChangeAspect="1"/>
          </p:cNvPicPr>
          <p:nvPr/>
        </p:nvPicPr>
        <p:blipFill>
          <a:blip r:embed="rId2"/>
          <a:stretch>
            <a:fillRect/>
          </a:stretch>
        </p:blipFill>
        <p:spPr>
          <a:xfrm>
            <a:off x="2705878" y="6393925"/>
            <a:ext cx="1464125" cy="1010367"/>
          </a:xfrm>
          <a:prstGeom prst="rect">
            <a:avLst/>
          </a:prstGeom>
          <a:effectLst>
            <a:outerShdw blurRad="50800" dist="38100" dir="2700000" algn="tl" rotWithShape="0">
              <a:prstClr val="black">
                <a:alpha val="40000"/>
              </a:prstClr>
            </a:outerShdw>
          </a:effectLst>
        </p:spPr>
      </p:pic>
      <p:pic>
        <p:nvPicPr>
          <p:cNvPr id="46" name="Image 45" descr="Une image contenant texte, Site web, Page web, Publicité en ligne&#10;&#10;Le contenu généré par l’IA peut être incorrect.">
            <a:extLst>
              <a:ext uri="{FF2B5EF4-FFF2-40B4-BE49-F238E27FC236}">
                <a16:creationId xmlns:a16="http://schemas.microsoft.com/office/drawing/2014/main" id="{0A250F14-B37F-84A4-F8CD-48513CD03C45}"/>
              </a:ext>
            </a:extLst>
          </p:cNvPr>
          <p:cNvPicPr>
            <a:picLocks noChangeAspect="1"/>
          </p:cNvPicPr>
          <p:nvPr/>
        </p:nvPicPr>
        <p:blipFill>
          <a:blip r:embed="rId2"/>
          <a:stretch>
            <a:fillRect/>
          </a:stretch>
        </p:blipFill>
        <p:spPr>
          <a:xfrm>
            <a:off x="2705878" y="7755464"/>
            <a:ext cx="1464125" cy="1010367"/>
          </a:xfrm>
          <a:prstGeom prst="rect">
            <a:avLst/>
          </a:prstGeom>
          <a:effectLst>
            <a:outerShdw blurRad="50800" dist="38100" dir="2700000" algn="tl" rotWithShape="0">
              <a:prstClr val="black">
                <a:alpha val="40000"/>
              </a:prstClr>
            </a:outerShdw>
          </a:effectLst>
        </p:spPr>
      </p:pic>
    </p:spTree>
    <p:extLst>
      <p:ext uri="{BB962C8B-B14F-4D97-AF65-F5344CB8AC3E}">
        <p14:creationId xmlns:p14="http://schemas.microsoft.com/office/powerpoint/2010/main" val="374035434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08645443-5F16-9244-A209-BAE520965B81}"/>
              </a:ext>
            </a:extLst>
          </p:cNvPr>
          <p:cNvSpPr>
            <a:spLocks noGrp="1"/>
          </p:cNvSpPr>
          <p:nvPr>
            <p:ph idx="1"/>
          </p:nvPr>
        </p:nvSpPr>
        <p:spPr>
          <a:xfrm>
            <a:off x="361366" y="683168"/>
            <a:ext cx="6967382" cy="8864678"/>
          </a:xfrm>
        </p:spPr>
        <p:txBody>
          <a:bodyPr>
            <a:normAutofit fontScale="77500" lnSpcReduction="20000"/>
          </a:bodyPr>
          <a:lstStyle/>
          <a:p>
            <a:pPr marL="0" indent="0">
              <a:buNone/>
            </a:pPr>
            <a:endParaRPr lang="fr-FR" dirty="0"/>
          </a:p>
          <a:p>
            <a:pPr marL="0" indent="0">
              <a:buNone/>
            </a:pPr>
            <a:r>
              <a:rPr lang="es-ES" b="1" dirty="0"/>
              <a:t>Cher </a:t>
            </a:r>
            <a:r>
              <a:rPr lang="es-ES" b="1" dirty="0" err="1"/>
              <a:t>candidat</a:t>
            </a:r>
            <a:r>
              <a:rPr lang="es-ES" b="1" dirty="0"/>
              <a:t>,</a:t>
            </a:r>
          </a:p>
          <a:p>
            <a:pPr marL="0" indent="0">
              <a:buNone/>
            </a:pPr>
            <a:endParaRPr lang="es-ES" dirty="0"/>
          </a:p>
          <a:p>
            <a:pPr marL="0" indent="0">
              <a:buNone/>
            </a:pPr>
            <a:r>
              <a:rPr lang="fr-FR" dirty="0"/>
              <a:t>Merci d'avoir téléchargé ce modèle depuis notre site Web. Nous espérons que cela vous aidera à créer votre CV. Prenez le temps de rédiger votre CV avec soin, car il décrit votre parcours professionnel et votre personnalité.</a:t>
            </a:r>
          </a:p>
          <a:p>
            <a:pPr marL="0" indent="0">
              <a:buNone/>
            </a:pPr>
            <a:endParaRPr lang="es-ES" dirty="0"/>
          </a:p>
          <a:p>
            <a:pPr marL="0" indent="0">
              <a:buNone/>
            </a:pPr>
            <a:r>
              <a:rPr lang="fr-FR" dirty="0"/>
              <a:t>N'oubliez pas qu'une bonne candidature est une candidature personnalisée ! Si vous avez besoin d'autres modèles de CV, n’hésitez pas à retourner sur notre site Web: </a:t>
            </a:r>
            <a:r>
              <a:rPr lang="fr-FR" dirty="0">
                <a:hlinkClick r:id="rId2"/>
              </a:rPr>
              <a:t>HTTPS://WWW.EXEMPLEDECV.COM</a:t>
            </a:r>
            <a:r>
              <a:rPr lang="fr-FR" dirty="0"/>
              <a:t> </a:t>
            </a:r>
          </a:p>
          <a:p>
            <a:pPr marL="0" indent="0">
              <a:buNone/>
            </a:pPr>
            <a:r>
              <a:rPr lang="fr-FR" dirty="0"/>
              <a:t>---</a:t>
            </a:r>
          </a:p>
          <a:p>
            <a:pPr marL="0" indent="0">
              <a:buNone/>
            </a:pPr>
            <a:endParaRPr lang="fr-FR" dirty="0"/>
          </a:p>
          <a:p>
            <a:pPr marL="0" indent="0">
              <a:buNone/>
            </a:pPr>
            <a:r>
              <a:rPr lang="fr-FR" b="1" dirty="0"/>
              <a:t>Copyright EXEMPLEDECV.COM</a:t>
            </a:r>
          </a:p>
          <a:p>
            <a:pPr marL="0" indent="0">
              <a:buNone/>
            </a:pPr>
            <a:endParaRPr lang="fr-FR" dirty="0"/>
          </a:p>
          <a:p>
            <a:pPr marL="0" indent="0">
              <a:buNone/>
            </a:pPr>
            <a:r>
              <a:rPr lang="fr-FR" dirty="0"/>
              <a:t>Les contenus publiés sur notre site (modèles de CV, modèles de lettres, articles, etc.) sont la propriété de </a:t>
            </a:r>
            <a:r>
              <a:rPr lang="fr-FR" dirty="0" err="1"/>
              <a:t>EXEMPLEDECV.com</a:t>
            </a:r>
            <a:endParaRPr lang="fr-FR" dirty="0"/>
          </a:p>
          <a:p>
            <a:pPr marL="0" indent="0">
              <a:buNone/>
            </a:pPr>
            <a:endParaRPr lang="fr-FR" dirty="0"/>
          </a:p>
          <a:p>
            <a:pPr marL="0" indent="0">
              <a:buNone/>
            </a:pPr>
            <a:r>
              <a:rPr lang="fr-FR" b="1" dirty="0">
                <a:solidFill>
                  <a:srgbClr val="00B050"/>
                </a:solidFill>
              </a:rPr>
              <a:t>O</a:t>
            </a:r>
            <a:r>
              <a:rPr lang="fr-FR" dirty="0"/>
              <a:t>     Leur utilisation est limitée à un usage strictement personnel.</a:t>
            </a:r>
          </a:p>
          <a:p>
            <a:pPr marL="0" indent="0">
              <a:buNone/>
            </a:pPr>
            <a:r>
              <a:rPr lang="fr-FR" b="1" dirty="0">
                <a:solidFill>
                  <a:srgbClr val="FF0000"/>
                </a:solidFill>
              </a:rPr>
              <a:t>X</a:t>
            </a:r>
            <a:r>
              <a:rPr lang="fr-FR" dirty="0"/>
              <a:t> 	Il est interdit de les diffuser, de les publier ou de les redistribuer sans notre accord.</a:t>
            </a:r>
            <a:endParaRPr lang="es-ES" dirty="0"/>
          </a:p>
          <a:p>
            <a:pPr marL="0" indent="0">
              <a:buNone/>
            </a:pPr>
            <a:r>
              <a:rPr lang="fr-FR" b="1" dirty="0">
                <a:solidFill>
                  <a:srgbClr val="FF0000"/>
                </a:solidFill>
              </a:rPr>
              <a:t>X</a:t>
            </a:r>
            <a:r>
              <a:rPr lang="fr-FR" dirty="0"/>
              <a:t>     Il est également interdit de donner accès au lien de téléchargement ou au lien d'édition.</a:t>
            </a:r>
          </a:p>
          <a:p>
            <a:pPr marL="0" indent="0">
              <a:buNone/>
            </a:pPr>
            <a:endParaRPr lang="es-ES" dirty="0"/>
          </a:p>
          <a:p>
            <a:pPr marL="0" indent="0">
              <a:buNone/>
            </a:pPr>
            <a:r>
              <a:rPr lang="fr-FR" dirty="0"/>
              <a:t>Contenu présenté dans 180 pays devant un huissier de justice. Reproduction strictement interdite, même partielle. Limité à un usage strictement personnel.</a:t>
            </a:r>
          </a:p>
          <a:p>
            <a:pPr marL="0" indent="0">
              <a:buNone/>
            </a:pPr>
            <a:r>
              <a:rPr lang="fr-FR" dirty="0"/>
              <a:t>---</a:t>
            </a:r>
          </a:p>
          <a:p>
            <a:pPr marL="0" indent="0">
              <a:buNone/>
            </a:pPr>
            <a:endParaRPr lang="fr-FR" dirty="0"/>
          </a:p>
          <a:p>
            <a:pPr marL="0" indent="0">
              <a:buNone/>
            </a:pPr>
            <a:r>
              <a:rPr lang="fr-FR" dirty="0">
                <a:solidFill>
                  <a:schemeClr val="bg1">
                    <a:lumMod val="65000"/>
                  </a:schemeClr>
                </a:solidFill>
              </a:rPr>
              <a:t>Les modèles disponibles sur notre site Web sont fournis «tels quels» et sans garantie.</a:t>
            </a:r>
          </a:p>
          <a:p>
            <a:pPr marL="0" indent="0">
              <a:buNone/>
            </a:pPr>
            <a:endParaRPr lang="fr-FR" dirty="0"/>
          </a:p>
          <a:p>
            <a:pPr marL="0" indent="0">
              <a:buNone/>
            </a:pPr>
            <a:endParaRPr lang="fr-FR" dirty="0"/>
          </a:p>
        </p:txBody>
      </p:sp>
    </p:spTree>
    <p:extLst>
      <p:ext uri="{BB962C8B-B14F-4D97-AF65-F5344CB8AC3E}">
        <p14:creationId xmlns:p14="http://schemas.microsoft.com/office/powerpoint/2010/main" val="3725930285"/>
      </p:ext>
    </p:extLst>
  </p:cSld>
  <p:clrMapOvr>
    <a:masterClrMapping/>
  </p:clrMapOvr>
</p:sld>
</file>

<file path=ppt/theme/theme1.xml><?xml version="1.0" encoding="utf-8"?>
<a:theme xmlns:a="http://schemas.openxmlformats.org/drawingml/2006/main" name="Thème Office">
  <a:themeElements>
    <a:clrScheme name="Thème 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Thème 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Thème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Office Theme</Template>
  <TotalTime>14</TotalTime>
  <Words>724</Words>
  <Application>Microsoft Macintosh PowerPoint</Application>
  <PresentationFormat>Personnalisé</PresentationFormat>
  <Paragraphs>105</Paragraphs>
  <Slides>3</Slides>
  <Notes>0</Notes>
  <HiddenSlides>0</HiddenSlides>
  <MMClips>0</MMClips>
  <ScaleCrop>false</ScaleCrop>
  <HeadingPairs>
    <vt:vector size="6" baseType="variant">
      <vt:variant>
        <vt:lpstr>Polices utilisées</vt:lpstr>
      </vt:variant>
      <vt:variant>
        <vt:i4>6</vt:i4>
      </vt:variant>
      <vt:variant>
        <vt:lpstr>Thème</vt:lpstr>
      </vt:variant>
      <vt:variant>
        <vt:i4>1</vt:i4>
      </vt:variant>
      <vt:variant>
        <vt:lpstr>Titres des diapositives</vt:lpstr>
      </vt:variant>
      <vt:variant>
        <vt:i4>3</vt:i4>
      </vt:variant>
    </vt:vector>
  </HeadingPairs>
  <TitlesOfParts>
    <vt:vector size="10" baseType="lpstr">
      <vt:lpstr>Aptos</vt:lpstr>
      <vt:lpstr>Aptos Display</vt:lpstr>
      <vt:lpstr>Arial</vt:lpstr>
      <vt:lpstr>Proxima Nova Rg</vt:lpstr>
      <vt:lpstr>Times New Roman</vt:lpstr>
      <vt:lpstr>Wingdings</vt:lpstr>
      <vt:lpstr>Thème Office</vt:lpstr>
      <vt:lpstr>Présentation PowerPoint</vt:lpstr>
      <vt:lpstr>Présentation PowerPoint</vt:lpstr>
      <vt:lpstr>Présentation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Axel Maille</dc:creator>
  <cp:lastModifiedBy>Axel Maille</cp:lastModifiedBy>
  <cp:revision>1</cp:revision>
  <dcterms:created xsi:type="dcterms:W3CDTF">2025-01-23T15:49:19Z</dcterms:created>
  <dcterms:modified xsi:type="dcterms:W3CDTF">2025-01-23T16:04:00Z</dcterms:modified>
</cp:coreProperties>
</file>