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07"/>
    <p:restoredTop sz="94665"/>
  </p:normalViewPr>
  <p:slideViewPr>
    <p:cSldViewPr snapToGrid="0" snapToObjects="1">
      <p:cViewPr>
        <p:scale>
          <a:sx n="140" d="100"/>
          <a:sy n="140" d="100"/>
        </p:scale>
        <p:origin x="2952" y="-1688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t>18/12/2024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1493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t>18/12/2024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3164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t>18/12/2024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0263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t>18/12/2024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7964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t>18/12/2024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750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t>18/12/2024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5531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t>18/12/2024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6335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t>18/12/2024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2174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t>18/12/2024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362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t>18/12/2024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7139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t>18/12/2024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5070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B1552-C3F3-E64B-81AD-2EE62E0AE740}" type="datetimeFigureOut">
              <a:rPr lang="fr-FR" smtClean="0"/>
              <a:t>18/12/2024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839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empledecv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2934910" y="622469"/>
            <a:ext cx="21301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Alice </a:t>
            </a:r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LANGLOIS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59899" y="1134721"/>
            <a:ext cx="19800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Titre du poste recherché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36280" y="2364999"/>
            <a:ext cx="19727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Tel : 06 10 12 13 14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Mail : mail@mail.com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Adr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 : 20 rue Réussite </a:t>
            </a:r>
            <a:b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          75012 Paris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Web : </a:t>
            </a:r>
            <a:r>
              <a:rPr lang="fr-FR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Linkdein.com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/profil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5F99987-2EF3-F553-FBCE-C2D12533EA44}"/>
              </a:ext>
            </a:extLst>
          </p:cNvPr>
          <p:cNvSpPr/>
          <p:nvPr/>
        </p:nvSpPr>
        <p:spPr>
          <a:xfrm>
            <a:off x="3009964" y="1728217"/>
            <a:ext cx="4235787" cy="8688998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607E1B89-E840-D2BD-3EA8-88C6C912B626}"/>
              </a:ext>
            </a:extLst>
          </p:cNvPr>
          <p:cNvSpPr txBox="1"/>
          <p:nvPr/>
        </p:nvSpPr>
        <p:spPr>
          <a:xfrm>
            <a:off x="223317" y="1968651"/>
            <a:ext cx="875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CONTACT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F44C9C9-52D4-39EC-EEBC-FA85FD766215}"/>
              </a:ext>
            </a:extLst>
          </p:cNvPr>
          <p:cNvSpPr txBox="1"/>
          <p:nvPr/>
        </p:nvSpPr>
        <p:spPr>
          <a:xfrm>
            <a:off x="3236934" y="3829755"/>
            <a:ext cx="378184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200" b="1" kern="1200" dirty="0">
                <a:effectLst/>
                <a:latin typeface="Calibri"/>
                <a:ea typeface="+mn-ea"/>
                <a:cs typeface="Calibri"/>
              </a:rPr>
              <a:t>POSTE - NOM ENTREPRISE </a:t>
            </a:r>
            <a:r>
              <a:rPr lang="en-US" sz="1200" b="1" kern="1200" baseline="0" dirty="0">
                <a:effectLst/>
                <a:latin typeface="Calibri"/>
                <a:ea typeface="+mn-ea"/>
                <a:cs typeface="Calibri"/>
              </a:rPr>
              <a:t>| </a:t>
            </a:r>
            <a:r>
              <a:rPr lang="en-US" sz="1200" b="1" kern="1200" dirty="0">
                <a:effectLst/>
                <a:latin typeface="Calibri"/>
                <a:ea typeface="+mn-ea"/>
                <a:cs typeface="Calibri"/>
              </a:rPr>
              <a:t>2000 – 2003</a:t>
            </a:r>
          </a:p>
          <a:p>
            <a:pPr algn="l"/>
            <a:r>
              <a:rPr lang="fr-FR" sz="1200" kern="1200" dirty="0">
                <a:effectLst/>
                <a:latin typeface="Calibri"/>
                <a:ea typeface="+mn-ea"/>
                <a:cs typeface="Calibri"/>
              </a:rPr>
              <a:t>Décrivez ici les fonctions que vous avez occupé pour ce poste. Décrivez également vos missions</a:t>
            </a:r>
            <a:r>
              <a:rPr lang="fr-FR" sz="1200" kern="1200" baseline="0" dirty="0">
                <a:effectLst/>
                <a:latin typeface="Calibri"/>
                <a:ea typeface="+mn-ea"/>
                <a:cs typeface="Calibri"/>
              </a:rPr>
              <a:t> et les résultats que vous avez obtenu. N’hésitez pas à les quantifier. Lorem ipsum </a:t>
            </a:r>
            <a:r>
              <a:rPr lang="fr-FR" sz="1200" kern="1200" baseline="0" dirty="0" err="1">
                <a:effectLst/>
                <a:latin typeface="Calibri"/>
                <a:ea typeface="+mn-ea"/>
                <a:cs typeface="Calibri"/>
              </a:rPr>
              <a:t>dolor</a:t>
            </a:r>
            <a:r>
              <a:rPr lang="fr-FR" sz="1200" kern="1200" baseline="0" dirty="0">
                <a:effectLst/>
                <a:latin typeface="Calibri"/>
                <a:ea typeface="+mn-ea"/>
                <a:cs typeface="Calibri"/>
              </a:rPr>
              <a:t> et </a:t>
            </a:r>
            <a:r>
              <a:rPr lang="fr-FR" sz="1200" kern="1200" baseline="0" dirty="0" err="1">
                <a:effectLst/>
                <a:latin typeface="Calibri"/>
                <a:ea typeface="+mn-ea"/>
                <a:cs typeface="Calibri"/>
              </a:rPr>
              <a:t>sit</a:t>
            </a:r>
            <a:r>
              <a:rPr lang="fr-FR" sz="1200" kern="1200" baseline="0" dirty="0">
                <a:effectLst/>
                <a:latin typeface="Calibri"/>
                <a:ea typeface="+mn-ea"/>
                <a:cs typeface="Calibri"/>
              </a:rPr>
              <a:t> </a:t>
            </a:r>
            <a:r>
              <a:rPr lang="fr-FR" sz="1200" kern="1200" baseline="0" dirty="0" err="1">
                <a:effectLst/>
                <a:latin typeface="Calibri"/>
                <a:ea typeface="+mn-ea"/>
                <a:cs typeface="Calibri"/>
              </a:rPr>
              <a:t>amet</a:t>
            </a:r>
            <a:r>
              <a:rPr lang="fr-FR" sz="1200" kern="1200" baseline="0" dirty="0">
                <a:effectLst/>
                <a:latin typeface="Calibri"/>
                <a:ea typeface="+mn-ea"/>
                <a:cs typeface="Calibri"/>
              </a:rPr>
              <a:t> </a:t>
            </a:r>
            <a:r>
              <a:rPr lang="fr-FR" sz="1200" kern="1200" baseline="0" dirty="0" err="1">
                <a:effectLst/>
                <a:latin typeface="Calibri"/>
                <a:ea typeface="+mn-ea"/>
                <a:cs typeface="Calibri"/>
              </a:rPr>
              <a:t>dolor</a:t>
            </a:r>
            <a:r>
              <a:rPr lang="fr-FR" sz="1200" kern="1200" baseline="0" dirty="0">
                <a:effectLst/>
                <a:latin typeface="Calibri"/>
                <a:ea typeface="+mn-ea"/>
                <a:cs typeface="Calibri"/>
              </a:rPr>
              <a:t> sin </a:t>
            </a:r>
            <a:r>
              <a:rPr lang="fr-FR" sz="1200" kern="1200" baseline="0" dirty="0" err="1">
                <a:effectLst/>
                <a:latin typeface="Calibri"/>
                <a:ea typeface="+mn-ea"/>
                <a:cs typeface="Calibri"/>
              </a:rPr>
              <a:t>quanone</a:t>
            </a:r>
            <a:r>
              <a:rPr lang="fr-FR" sz="1200" kern="1200" baseline="0" dirty="0">
                <a:effectLst/>
                <a:latin typeface="Calibri"/>
                <a:ea typeface="+mn-ea"/>
                <a:cs typeface="Calibri"/>
              </a:rPr>
              <a:t> </a:t>
            </a:r>
            <a:r>
              <a:rPr lang="fr-FR" sz="1200" kern="1200" baseline="0" dirty="0" err="1">
                <a:effectLst/>
                <a:latin typeface="Calibri"/>
                <a:ea typeface="+mn-ea"/>
                <a:cs typeface="Calibri"/>
              </a:rPr>
              <a:t>dolores</a:t>
            </a:r>
            <a:r>
              <a:rPr lang="fr-FR" sz="1200" kern="1200" baseline="0" dirty="0">
                <a:effectLst/>
                <a:latin typeface="Calibri"/>
                <a:ea typeface="+mn-ea"/>
                <a:cs typeface="Calibri"/>
              </a:rPr>
              <a:t> pec </a:t>
            </a:r>
            <a:r>
              <a:rPr lang="fr-FR" sz="1200" kern="1200" baseline="0" dirty="0" err="1">
                <a:effectLst/>
                <a:latin typeface="Calibri"/>
                <a:ea typeface="+mn-ea"/>
                <a:cs typeface="Calibri"/>
              </a:rPr>
              <a:t>darium</a:t>
            </a:r>
            <a:r>
              <a:rPr lang="fr-FR" sz="1200" kern="1200" baseline="0" dirty="0">
                <a:effectLst/>
                <a:latin typeface="Calibri"/>
                <a:ea typeface="+mn-ea"/>
                <a:cs typeface="Calibri"/>
              </a:rPr>
              <a:t> </a:t>
            </a:r>
            <a:r>
              <a:rPr lang="fr-FR" sz="1200" kern="1200" baseline="0" dirty="0" err="1">
                <a:effectLst/>
                <a:latin typeface="Calibri"/>
                <a:ea typeface="+mn-ea"/>
                <a:cs typeface="Calibri"/>
              </a:rPr>
              <a:t>lorimusta</a:t>
            </a:r>
            <a:r>
              <a:rPr lang="fr-FR" sz="1200" kern="1200" baseline="0" dirty="0">
                <a:effectLst/>
                <a:latin typeface="Calibri"/>
                <a:ea typeface="+mn-ea"/>
                <a:cs typeface="Calibri"/>
              </a:rPr>
              <a:t>.</a:t>
            </a:r>
            <a:endParaRPr lang="fr-FR" sz="1200" dirty="0">
              <a:effectLst/>
              <a:latin typeface="Calibri"/>
              <a:cs typeface="Calibri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E0159779-073B-C8E9-6362-6639180286F1}"/>
              </a:ext>
            </a:extLst>
          </p:cNvPr>
          <p:cNvSpPr txBox="1"/>
          <p:nvPr/>
        </p:nvSpPr>
        <p:spPr>
          <a:xfrm>
            <a:off x="3236934" y="3447640"/>
            <a:ext cx="24783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EXPERIENCE PROFESSIONNELLE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06D2EFAE-3921-7731-4354-03B39226B667}"/>
              </a:ext>
            </a:extLst>
          </p:cNvPr>
          <p:cNvSpPr txBox="1"/>
          <p:nvPr/>
        </p:nvSpPr>
        <p:spPr>
          <a:xfrm>
            <a:off x="3236934" y="5222072"/>
            <a:ext cx="378184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200" b="1" kern="1200" dirty="0">
                <a:effectLst/>
                <a:latin typeface="Calibri"/>
                <a:ea typeface="+mn-ea"/>
                <a:cs typeface="Calibri"/>
              </a:rPr>
              <a:t>POSTE - NOM ENTREPRISE </a:t>
            </a:r>
            <a:r>
              <a:rPr lang="en-US" sz="1200" b="1" kern="1200" baseline="0" dirty="0">
                <a:effectLst/>
                <a:latin typeface="Calibri"/>
                <a:ea typeface="+mn-ea"/>
                <a:cs typeface="Calibri"/>
              </a:rPr>
              <a:t>| </a:t>
            </a:r>
            <a:r>
              <a:rPr lang="en-US" sz="1200" b="1" kern="1200" dirty="0">
                <a:effectLst/>
                <a:latin typeface="Calibri"/>
                <a:ea typeface="+mn-ea"/>
                <a:cs typeface="Calibri"/>
              </a:rPr>
              <a:t>2000 – 2003</a:t>
            </a:r>
          </a:p>
          <a:p>
            <a:pPr algn="l"/>
            <a:r>
              <a:rPr lang="fr-FR" sz="1200" kern="1200" dirty="0">
                <a:effectLst/>
                <a:latin typeface="Calibri"/>
                <a:ea typeface="+mn-ea"/>
                <a:cs typeface="Calibri"/>
              </a:rPr>
              <a:t>Décrivez ici les fonctions que vous avez occupé pour ce poste. Décrivez également vos missions</a:t>
            </a:r>
            <a:r>
              <a:rPr lang="fr-FR" sz="1200" kern="1200" baseline="0" dirty="0">
                <a:effectLst/>
                <a:latin typeface="Calibri"/>
                <a:ea typeface="+mn-ea"/>
                <a:cs typeface="Calibri"/>
              </a:rPr>
              <a:t> et les résultats que vous avez obtenu. </a:t>
            </a:r>
            <a:endParaRPr lang="fr-FR" sz="1200" dirty="0">
              <a:effectLst/>
              <a:latin typeface="Calibri"/>
              <a:cs typeface="Calibri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2F7E1157-B097-9154-E4C0-356F3FDD0D78}"/>
              </a:ext>
            </a:extLst>
          </p:cNvPr>
          <p:cNvSpPr txBox="1"/>
          <p:nvPr/>
        </p:nvSpPr>
        <p:spPr>
          <a:xfrm>
            <a:off x="3236934" y="6245057"/>
            <a:ext cx="378184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200" b="1" kern="1200" dirty="0">
                <a:effectLst/>
                <a:latin typeface="Calibri"/>
                <a:ea typeface="+mn-ea"/>
                <a:cs typeface="Calibri"/>
              </a:rPr>
              <a:t>POSTE - NOM ENTREPRISE </a:t>
            </a:r>
            <a:r>
              <a:rPr lang="en-US" sz="1200" b="1" kern="1200" baseline="0" dirty="0">
                <a:effectLst/>
                <a:latin typeface="Calibri"/>
                <a:ea typeface="+mn-ea"/>
                <a:cs typeface="Calibri"/>
              </a:rPr>
              <a:t>| </a:t>
            </a:r>
            <a:r>
              <a:rPr lang="en-US" sz="1200" b="1" kern="1200" dirty="0">
                <a:effectLst/>
                <a:latin typeface="Calibri"/>
                <a:ea typeface="+mn-ea"/>
                <a:cs typeface="Calibri"/>
              </a:rPr>
              <a:t>2000 – 2003</a:t>
            </a:r>
          </a:p>
          <a:p>
            <a:pPr algn="l"/>
            <a:r>
              <a:rPr lang="fr-FR" sz="1200" kern="1200" dirty="0">
                <a:effectLst/>
                <a:latin typeface="Calibri"/>
                <a:ea typeface="+mn-ea"/>
                <a:cs typeface="Calibri"/>
              </a:rPr>
              <a:t>Décrivez ici les fonctions que vous avez occupé pour ce poste. Décrivez également vos missions</a:t>
            </a:r>
            <a:r>
              <a:rPr lang="fr-FR" sz="1200" kern="1200" baseline="0" dirty="0">
                <a:effectLst/>
                <a:latin typeface="Calibri"/>
                <a:ea typeface="+mn-ea"/>
                <a:cs typeface="Calibri"/>
              </a:rPr>
              <a:t> et les résultats que vous avez obtenu. </a:t>
            </a:r>
            <a:endParaRPr lang="fr-FR" sz="1200" dirty="0">
              <a:effectLst/>
              <a:latin typeface="Calibri"/>
              <a:cs typeface="Calibri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BB55A39-F77E-F640-936F-C3E1DFAC69D0}"/>
              </a:ext>
            </a:extLst>
          </p:cNvPr>
          <p:cNvSpPr/>
          <p:nvPr/>
        </p:nvSpPr>
        <p:spPr>
          <a:xfrm>
            <a:off x="3009965" y="0"/>
            <a:ext cx="4549762" cy="1587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D86E1000-E473-C251-88DE-4712C784BFDA}"/>
              </a:ext>
            </a:extLst>
          </p:cNvPr>
          <p:cNvSpPr txBox="1"/>
          <p:nvPr/>
        </p:nvSpPr>
        <p:spPr>
          <a:xfrm>
            <a:off x="3236934" y="7246110"/>
            <a:ext cx="1092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FORMATION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917360F4-246C-AF9D-C1FE-608264A4C3D0}"/>
              </a:ext>
            </a:extLst>
          </p:cNvPr>
          <p:cNvSpPr txBox="1"/>
          <p:nvPr/>
        </p:nvSpPr>
        <p:spPr>
          <a:xfrm>
            <a:off x="3236934" y="7641497"/>
            <a:ext cx="37818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2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FORMATION | 2000 – 2003</a:t>
            </a:r>
          </a:p>
          <a:p>
            <a:pPr algn="l"/>
            <a:r>
              <a:rPr lang="fr-FR" sz="1200" dirty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Décrivez les spécialités de cette formation : vos diplômes, les options de la formation, etc…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3D5E1230-0F0A-0ECF-4AFB-70C320B122E5}"/>
              </a:ext>
            </a:extLst>
          </p:cNvPr>
          <p:cNvSpPr txBox="1"/>
          <p:nvPr/>
        </p:nvSpPr>
        <p:spPr>
          <a:xfrm>
            <a:off x="3236934" y="8460960"/>
            <a:ext cx="37818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2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FORMATION | 2000 – 2003</a:t>
            </a:r>
          </a:p>
          <a:p>
            <a:pPr algn="l"/>
            <a:r>
              <a:rPr lang="fr-FR" sz="1200" dirty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Décrivez les spécialités de cette formation : vos diplômes, les options de la formation, etc…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5D47FE20-23B3-20C1-0135-3A284444BF97}"/>
              </a:ext>
            </a:extLst>
          </p:cNvPr>
          <p:cNvSpPr txBox="1"/>
          <p:nvPr/>
        </p:nvSpPr>
        <p:spPr>
          <a:xfrm>
            <a:off x="3236934" y="9279435"/>
            <a:ext cx="37818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2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FORMATION | 2000 – 2003</a:t>
            </a:r>
          </a:p>
          <a:p>
            <a:pPr algn="l"/>
            <a:r>
              <a:rPr lang="fr-FR" sz="1200" dirty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Décrivez les spécialités de cette formation : vos diplômes, les options de la formation, etc…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EEA553AF-3005-BA0C-4347-85DA67BA2D31}"/>
              </a:ext>
            </a:extLst>
          </p:cNvPr>
          <p:cNvSpPr txBox="1"/>
          <p:nvPr/>
        </p:nvSpPr>
        <p:spPr>
          <a:xfrm>
            <a:off x="260614" y="3601528"/>
            <a:ext cx="12890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COMPETENCES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AEE7C5E1-C484-4461-97FD-96B3D5111950}"/>
              </a:ext>
            </a:extLst>
          </p:cNvPr>
          <p:cNvSpPr txBox="1"/>
          <p:nvPr/>
        </p:nvSpPr>
        <p:spPr>
          <a:xfrm>
            <a:off x="273807" y="4006271"/>
            <a:ext cx="2213361" cy="1725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chemeClr val="tx1"/>
                </a:solidFill>
                <a:latin typeface="Calibri"/>
                <a:cs typeface="Calibri"/>
              </a:rPr>
              <a:t>Google Analytics</a:t>
            </a: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latin typeface="Calibri"/>
                <a:cs typeface="Calibri"/>
              </a:rPr>
              <a:t>Photoshop Adobe</a:t>
            </a: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latin typeface="Calibri"/>
                <a:cs typeface="Calibri"/>
              </a:rPr>
              <a:t>Management</a:t>
            </a: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latin typeface="Calibri"/>
                <a:cs typeface="Calibri"/>
              </a:rPr>
              <a:t>Gestion de projet</a:t>
            </a: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latin typeface="Calibri"/>
                <a:cs typeface="Calibri"/>
              </a:rPr>
              <a:t>Microsoft Office</a:t>
            </a:r>
          </a:p>
          <a:p>
            <a:pPr marL="171450" indent="-171450" algn="l">
              <a:lnSpc>
                <a:spcPct val="150000"/>
              </a:lnSpc>
              <a:buFontTx/>
              <a:buChar char="-"/>
            </a:pPr>
            <a:endParaRPr lang="fr-FR" sz="1200" b="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0ED67A2A-630C-ED4B-AEC7-E5D9D2B00880}"/>
              </a:ext>
            </a:extLst>
          </p:cNvPr>
          <p:cNvSpPr txBox="1"/>
          <p:nvPr/>
        </p:nvSpPr>
        <p:spPr>
          <a:xfrm>
            <a:off x="317099" y="5648326"/>
            <a:ext cx="8971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QUALITES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D008897B-D9AB-3957-24C8-8C44ACBDA218}"/>
              </a:ext>
            </a:extLst>
          </p:cNvPr>
          <p:cNvSpPr txBox="1"/>
          <p:nvPr/>
        </p:nvSpPr>
        <p:spPr>
          <a:xfrm>
            <a:off x="330292" y="6053069"/>
            <a:ext cx="2213361" cy="1171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chemeClr val="tx1"/>
                </a:solidFill>
                <a:latin typeface="Calibri"/>
                <a:cs typeface="Calibri"/>
              </a:rPr>
              <a:t>Leadership</a:t>
            </a: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latin typeface="Calibri"/>
                <a:cs typeface="Calibri"/>
              </a:rPr>
              <a:t>Management</a:t>
            </a: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chemeClr val="tx1"/>
                </a:solidFill>
                <a:latin typeface="Calibri"/>
                <a:cs typeface="Calibri"/>
              </a:rPr>
              <a:t>Organisé</a:t>
            </a: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latin typeface="Calibri"/>
                <a:cs typeface="Calibri"/>
              </a:rPr>
              <a:t>Ponctuel</a:t>
            </a:r>
            <a:endParaRPr lang="fr-FR" sz="1200" b="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7A3D0501-1897-A002-AAFE-618B5993CEB4}"/>
              </a:ext>
            </a:extLst>
          </p:cNvPr>
          <p:cNvSpPr txBox="1"/>
          <p:nvPr/>
        </p:nvSpPr>
        <p:spPr>
          <a:xfrm>
            <a:off x="319200" y="7470383"/>
            <a:ext cx="8770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LANGUES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52A9E63B-B865-C9AC-EE23-94E7C492755D}"/>
              </a:ext>
            </a:extLst>
          </p:cNvPr>
          <p:cNvSpPr txBox="1"/>
          <p:nvPr/>
        </p:nvSpPr>
        <p:spPr>
          <a:xfrm>
            <a:off x="332393" y="7875126"/>
            <a:ext cx="2213361" cy="617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chemeClr val="tx1"/>
                </a:solidFill>
                <a:latin typeface="Calibri"/>
                <a:cs typeface="Calibri"/>
              </a:rPr>
              <a:t>Anglais : Niveau C1</a:t>
            </a: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latin typeface="Calibri"/>
                <a:cs typeface="Calibri"/>
              </a:rPr>
              <a:t>Allemand : Niveau B2</a:t>
            </a:r>
            <a:endParaRPr lang="fr-FR" sz="1200" b="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42" name="Image 41" descr="Une image contenant personne, habits, Visage humain, sourire&#10;&#10;Description générée automatiquement">
            <a:extLst>
              <a:ext uri="{FF2B5EF4-FFF2-40B4-BE49-F238E27FC236}">
                <a16:creationId xmlns:a16="http://schemas.microsoft.com/office/drawing/2014/main" id="{0ED8EB76-977F-5AA7-CD9B-B9C28160C4D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828" b="20364"/>
          <a:stretch/>
        </p:blipFill>
        <p:spPr>
          <a:xfrm>
            <a:off x="395850" y="159077"/>
            <a:ext cx="1653643" cy="1655064"/>
          </a:xfrm>
          <a:prstGeom prst="ellipse">
            <a:avLst/>
          </a:prstGeom>
          <a:ln w="25400">
            <a:solidFill>
              <a:schemeClr val="bg1"/>
            </a:solidFill>
          </a:ln>
          <a:effectLst>
            <a:outerShdw blurRad="241239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3" name="ZoneTexte 42">
            <a:extLst>
              <a:ext uri="{FF2B5EF4-FFF2-40B4-BE49-F238E27FC236}">
                <a16:creationId xmlns:a16="http://schemas.microsoft.com/office/drawing/2014/main" id="{FEBF17CE-FB56-308F-77FA-641BF1F82DE3}"/>
              </a:ext>
            </a:extLst>
          </p:cNvPr>
          <p:cNvSpPr txBox="1"/>
          <p:nvPr/>
        </p:nvSpPr>
        <p:spPr>
          <a:xfrm>
            <a:off x="3236934" y="2238102"/>
            <a:ext cx="37818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200" b="0" dirty="0">
                <a:solidFill>
                  <a:schemeClr val="tx1"/>
                </a:solidFill>
                <a:latin typeface="Calibri"/>
                <a:cs typeface="Calibri"/>
              </a:rPr>
              <a:t>Décrivez en quelques lignes votre parcours professionnel, vos compétences clés pour le poste et vos objectifs de carrière. Ceci est en fait une introduction à votre lettre de motivation. 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210C6218-A323-A2A2-E528-861D6FE01054}"/>
              </a:ext>
            </a:extLst>
          </p:cNvPr>
          <p:cNvSpPr txBox="1"/>
          <p:nvPr/>
        </p:nvSpPr>
        <p:spPr>
          <a:xfrm>
            <a:off x="3236934" y="1901781"/>
            <a:ext cx="6942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PROFIL</a:t>
            </a:r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F6498EE8-6DCD-92DA-97F9-49EA7639CD79}"/>
              </a:ext>
            </a:extLst>
          </p:cNvPr>
          <p:cNvCxnSpPr/>
          <p:nvPr/>
        </p:nvCxnSpPr>
        <p:spPr>
          <a:xfrm>
            <a:off x="3355848" y="3264408"/>
            <a:ext cx="3662932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1481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645443-5F16-9244-A209-BAE520965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518" y="679622"/>
            <a:ext cx="6970308" cy="886840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b="1" dirty="0"/>
              <a:t>Cher </a:t>
            </a:r>
            <a:r>
              <a:rPr lang="es-ES" b="1" dirty="0" err="1"/>
              <a:t>candidat</a:t>
            </a:r>
            <a:r>
              <a:rPr lang="es-ES" b="1" dirty="0"/>
              <a:t>,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Merci d'avoir téléchargé ce modèle depuis notre site Web. Nous espérons que cela vous aidera à créer votre CV. Prenez le temps de rédiger votre CV avec soin, car il décrit votre parcours professionnel et votre personnalité.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N'oubliez pas qu'une bonne candidature est une candidature personnalisée ! Si vous avez besoin d'autres modèles de CV, n’hésitez pas à retourner sur notre site Web: </a:t>
            </a:r>
            <a:r>
              <a:rPr lang="fr-FR" dirty="0">
                <a:hlinkClick r:id="rId2"/>
              </a:rPr>
              <a:t>HTTPS://WWW.EXEMPLEDECV.COM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Copyright EXEMPLEDECV.COM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Les contenus publiés sur notre site (modèles de CV, modèles de lettres, articles, etc.) sont la propriété de </a:t>
            </a:r>
            <a:r>
              <a:rPr lang="fr-FR" dirty="0" err="1"/>
              <a:t>EXEMPLEDECV.com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00B050"/>
                </a:solidFill>
              </a:rPr>
              <a:t>O</a:t>
            </a:r>
            <a:r>
              <a:rPr lang="fr-FR" dirty="0"/>
              <a:t>     Leur utilisation est limitée à un usage strictement personnel.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	Il est interdit de les diffuser, de les publier ou de les redistribuer sans notre accord.</a:t>
            </a:r>
            <a:endParaRPr lang="es-ES" dirty="0"/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    Il est également interdit de donner accès au lien de téléchargement ou au lien d'édition.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Contenu présenté dans 180 pays devant un huissier de justice. Reproduction strictement interdite, même partielle. Limité à un usage strictement personnel.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Les modèles disponibles sur notre site Web sont fournis «tels quels» et sans garantie.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067252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484</Words>
  <Application>Microsoft Macintosh PowerPoint</Application>
  <PresentationFormat>Personnalisé</PresentationFormat>
  <Paragraphs>57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 1</dc:title>
  <dc:subject/>
  <dc:creator>www.exempledcv.com</dc:creator>
  <cp:keywords/>
  <dc:description/>
  <cp:lastModifiedBy>Axel Maille</cp:lastModifiedBy>
  <cp:revision>23</cp:revision>
  <dcterms:created xsi:type="dcterms:W3CDTF">2015-06-21T19:45:09Z</dcterms:created>
  <dcterms:modified xsi:type="dcterms:W3CDTF">2024-12-18T00:47:09Z</dcterms:modified>
  <cp:category/>
</cp:coreProperties>
</file>