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>
        <p:scale>
          <a:sx n="80" d="100"/>
          <a:sy n="80" d="100"/>
        </p:scale>
        <p:origin x="3504" y="96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45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1859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91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41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427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96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80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503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10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07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0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F4784-41C7-514E-8156-34ED14BF35B9}" type="datetimeFigureOut">
              <a:rPr lang="fr-FR" smtClean="0"/>
              <a:t>22/01/2025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0BE14-FECB-D348-A941-34D3711FCF7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82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xempledecv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21670" y="1359570"/>
            <a:ext cx="28570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Mail : </a:t>
            </a:r>
            <a:r>
              <a:rPr lang="fr-FR" sz="1100" dirty="0" err="1"/>
              <a:t>prenom.nom@mail.com</a:t>
            </a:r>
            <a:r>
              <a:rPr lang="fr-FR" sz="1100" dirty="0"/>
              <a:t>  </a:t>
            </a:r>
          </a:p>
          <a:p>
            <a:r>
              <a:rPr lang="fr-FR" sz="1100" dirty="0"/>
              <a:t>Tel : 01 02 03 04 05 </a:t>
            </a:r>
          </a:p>
          <a:p>
            <a:r>
              <a:rPr lang="fr-FR" sz="1100" dirty="0"/>
              <a:t>Mob : 06 01 02 03 04  </a:t>
            </a:r>
          </a:p>
          <a:p>
            <a:r>
              <a:rPr lang="fr-FR" sz="1100" dirty="0" err="1"/>
              <a:t>Adr</a:t>
            </a:r>
            <a:r>
              <a:rPr lang="fr-FR" sz="1100" dirty="0"/>
              <a:t> : 17 rue de la Rue 75001 Paris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21670" y="277224"/>
            <a:ext cx="389475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i="1" dirty="0"/>
              <a:t>Jean-Pierre LANGLOIS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1670" y="903873"/>
            <a:ext cx="2746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/>
              <a:t>Titre du poste recherché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701706"/>
              </p:ext>
            </p:extLst>
          </p:nvPr>
        </p:nvGraphicFramePr>
        <p:xfrm>
          <a:off x="321670" y="2718252"/>
          <a:ext cx="4357903" cy="537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fr-FR" sz="2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Calibri"/>
                        </a:rPr>
                        <a:t>Expériences professionnelles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endParaRPr lang="fr-FR" sz="9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ENTREPRISE 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</a:t>
                      </a:r>
                    </a:p>
                    <a:p>
                      <a:pPr algn="l"/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du poste </a:t>
                      </a:r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occupé</a:t>
                      </a:r>
                      <a:endParaRPr lang="fr-FR" sz="1200" b="0" i="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indent="0" algn="l">
                        <a:buFont typeface="Arial"/>
                        <a:buNone/>
                      </a:pPr>
                      <a:endParaRPr lang="fr-FR" sz="1200" b="0" i="0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marL="0" indent="0" algn="l">
                        <a:buFont typeface="Arial"/>
                        <a:buNone/>
                      </a:pPr>
                      <a:r>
                        <a:rPr lang="fr-FR" sz="1200" b="0" i="0" kern="12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br>
                        <a:rPr lang="fr-FR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</a:br>
                      <a:endParaRPr lang="fr-FR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ENTREPRISE 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</a:t>
                      </a:r>
                    </a:p>
                    <a:p>
                      <a:pPr algn="l"/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du poste </a:t>
                      </a:r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occupé</a:t>
                      </a:r>
                      <a:endParaRPr lang="fr-FR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indent="0" algn="l">
                        <a:buFont typeface="Arial"/>
                        <a:buNone/>
                      </a:pPr>
                      <a:r>
                        <a:rPr lang="fr-FR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br>
                        <a:rPr lang="fr-FR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endParaRPr lang="fr-FR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ENTREPRISE 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</a:t>
                      </a:r>
                    </a:p>
                    <a:p>
                      <a:pPr algn="l"/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du poste </a:t>
                      </a:r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occupé</a:t>
                      </a:r>
                      <a:endParaRPr lang="fr-FR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indent="0" algn="l">
                        <a:buFont typeface="Arial"/>
                        <a:buNone/>
                      </a:pPr>
                      <a:r>
                        <a:rPr lang="fr-FR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br>
                        <a:rPr lang="fr-FR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endParaRPr lang="fr-FR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ENTREPRISE 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</a:t>
                      </a:r>
                    </a:p>
                    <a:p>
                      <a:pPr algn="l"/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du poste </a:t>
                      </a:r>
                      <a:r>
                        <a:rPr lang="en-US" sz="12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occupé</a:t>
                      </a:r>
                      <a:endParaRPr lang="fr-FR" sz="12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indent="0" algn="l">
                        <a:buFont typeface="Arial"/>
                        <a:buNone/>
                      </a:pPr>
                      <a:r>
                        <a:rPr lang="fr-FR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et les résultats que vous avez obtenu. N’hésitez pas à les quantifier.</a:t>
                      </a:r>
                      <a:endParaRPr lang="fr-FR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859361"/>
              </p:ext>
            </p:extLst>
          </p:nvPr>
        </p:nvGraphicFramePr>
        <p:xfrm>
          <a:off x="5129468" y="2718252"/>
          <a:ext cx="2326654" cy="41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6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fr-FR" sz="2000" b="0" i="0" dirty="0"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Formation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endParaRPr lang="fr-FR" sz="900" b="0" i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FORMATION | 2000 – 2003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</a:b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Décrivez les spécialités de cette formation : vos diplômes, les options de la formation, etc…</a:t>
                      </a:r>
                    </a:p>
                    <a:p>
                      <a:pPr algn="l"/>
                      <a:endParaRPr lang="fr-FR" sz="1200" b="0" i="0" dirty="0"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FORMATION | 2000 – 2003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</a:b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Décrivez les spécialités de cette formation : vos diplômes, les options de la formation, etc…</a:t>
                      </a:r>
                    </a:p>
                    <a:p>
                      <a:pPr algn="l"/>
                      <a:endParaRPr lang="fr-FR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algn="l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FORMATION | 2000 – 2003</a:t>
                      </a:r>
                      <a:b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</a:b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Décrivez les spécialités de cette formation : vos diplômes, les options de la formation, etc…</a:t>
                      </a:r>
                    </a:p>
                    <a:p>
                      <a:pPr algn="l"/>
                      <a:endParaRPr lang="fr-FR" sz="1200" b="0" i="0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8942CE8-4D2D-9D5E-F366-0AFF36546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135954"/>
              </p:ext>
            </p:extLst>
          </p:nvPr>
        </p:nvGraphicFramePr>
        <p:xfrm>
          <a:off x="321670" y="8304582"/>
          <a:ext cx="4265290" cy="2106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2645">
                  <a:extLst>
                    <a:ext uri="{9D8B030D-6E8A-4147-A177-3AD203B41FA5}">
                      <a16:colId xmlns:a16="http://schemas.microsoft.com/office/drawing/2014/main" val="1139383410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2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Compétences clés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endParaRPr lang="fr-FR" sz="2000" b="0" i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endParaRPr lang="fr-FR" sz="9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endParaRPr lang="fr-FR" sz="9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Listez ici vos compétences clés</a:t>
                      </a: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Listez ici vos compétences clés</a:t>
                      </a: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Listez ici vos compétences clés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Listez ici vos compétences clés</a:t>
                      </a: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Listez ici vos compétences clés en</a:t>
                      </a: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Listez ici vos compétences clés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endParaRPr lang="fr-FR" sz="1200" b="0" i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  <a:defRPr/>
                      </a:pPr>
                      <a:endParaRPr lang="fr-FR" sz="1200" b="0" i="0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D2EC44C-AF58-A4F0-7229-42F47F9F9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088353"/>
              </p:ext>
            </p:extLst>
          </p:nvPr>
        </p:nvGraphicFramePr>
        <p:xfrm>
          <a:off x="5129469" y="6938529"/>
          <a:ext cx="2326654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6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2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Langues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endParaRPr lang="fr-FR" sz="9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Anglais</a:t>
                      </a:r>
                      <a:r>
                        <a:rPr lang="fr-FR" sz="1200" b="0" i="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: lu, écrit, parlé – TOEIC 800</a:t>
                      </a: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Allemand : niveau professionnel</a:t>
                      </a: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Espagnol : Langue maternelle</a:t>
                      </a:r>
                      <a:endParaRPr lang="fr-FR" sz="1200" b="0" i="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D62BA21A-79D5-9656-E089-B125E0CD1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162762"/>
              </p:ext>
            </p:extLst>
          </p:nvPr>
        </p:nvGraphicFramePr>
        <p:xfrm>
          <a:off x="5129469" y="8882130"/>
          <a:ext cx="2201774" cy="91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327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2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Hobbies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endParaRPr lang="fr-FR" sz="900" b="0" i="0" dirty="0">
                        <a:solidFill>
                          <a:srgbClr val="00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272">
                <a:tc>
                  <a:txBody>
                    <a:bodyPr/>
                    <a:lstStyle/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fr-FR" sz="1200" b="0" i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Listez ici vos centres d’intérêt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8A83EF8-5F24-EF65-0A1F-958E0715441A}"/>
              </a:ext>
            </a:extLst>
          </p:cNvPr>
          <p:cNvCxnSpPr>
            <a:cxnSpLocks/>
          </p:cNvCxnSpPr>
          <p:nvPr/>
        </p:nvCxnSpPr>
        <p:spPr>
          <a:xfrm>
            <a:off x="4858214" y="2786761"/>
            <a:ext cx="0" cy="7519891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B0BBBB7F-0B49-F98E-2F0F-7631EEB79CCA}"/>
              </a:ext>
            </a:extLst>
          </p:cNvPr>
          <p:cNvSpPr/>
          <p:nvPr/>
        </p:nvSpPr>
        <p:spPr>
          <a:xfrm>
            <a:off x="3781425" y="1051560"/>
            <a:ext cx="3781425" cy="125272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D001AC6-BFF4-5191-B571-D59E662034A6}"/>
              </a:ext>
            </a:extLst>
          </p:cNvPr>
          <p:cNvSpPr txBox="1"/>
          <p:nvPr/>
        </p:nvSpPr>
        <p:spPr>
          <a:xfrm>
            <a:off x="3888152" y="1190292"/>
            <a:ext cx="35679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125"/>
              </a:spcAft>
            </a:pPr>
            <a:r>
              <a:rPr lang="fr-FR" sz="1100" dirty="0">
                <a:solidFill>
                  <a:schemeClr val="bg1"/>
                </a:solidFill>
              </a:rPr>
              <a:t>Décrivez ici votre accroche de CV. 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Lorem ipsum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dolor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sit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amet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,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consectetur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adipiscing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elit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.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Donec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vitae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volutpat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tellus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,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sit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amet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elementum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urna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.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Proin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ut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imperdiet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nisi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. Suspendisse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ultrices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nulla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magna,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ac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aliquam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leo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dapibus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nec.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Vivamus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risus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tellus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, </a:t>
            </a:r>
            <a:r>
              <a:rPr lang="fr-FR" sz="1100" b="0" i="0" dirty="0" err="1">
                <a:solidFill>
                  <a:schemeClr val="bg1"/>
                </a:solidFill>
                <a:effectLst/>
              </a:rPr>
              <a:t>imperdiet</a:t>
            </a:r>
            <a:r>
              <a:rPr lang="fr-FR" sz="1100" b="0" i="0" dirty="0">
                <a:solidFill>
                  <a:schemeClr val="bg1"/>
                </a:solidFill>
                <a:effectLst/>
              </a:rPr>
              <a:t> .</a:t>
            </a:r>
            <a:endParaRPr lang="fr-FR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124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645443-5F16-9244-A209-BAE520965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18" y="679622"/>
            <a:ext cx="6970308" cy="88684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s-ES" b="1" dirty="0"/>
              <a:t>Cher </a:t>
            </a:r>
            <a:r>
              <a:rPr lang="es-ES" b="1" dirty="0" err="1"/>
              <a:t>candidat</a:t>
            </a:r>
            <a:r>
              <a:rPr lang="es-ES" b="1" dirty="0"/>
              <a:t>,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Merci d'avoir téléchargé ce modèle depuis notre site Web. Nous espérons que cela vous aidera à créer votre CV. Prenez le temps de rédiger votre CV avec soin, car il décrit votre parcours professionnel et votre personnalité.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N'oubliez pas qu'une bonne candidature est une candidature personnalisée ! Si vous avez besoin d'autres modèles de CV, n’hésitez pas à retourner sur notre site Web: </a:t>
            </a:r>
            <a:r>
              <a:rPr lang="fr-FR" dirty="0">
                <a:hlinkClick r:id="rId2"/>
              </a:rPr>
              <a:t>HTTPS://WWW.EXEMPLEDECV.COM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Copyright EXEMPLEDECV.COM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contenus publiés sur notre site (modèles de CV, modèles de lettres, articles, etc.) sont la propriété de </a:t>
            </a:r>
            <a:r>
              <a:rPr lang="fr-FR" dirty="0" err="1"/>
              <a:t>EXEMPLEDECV.com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00B050"/>
                </a:solidFill>
              </a:rPr>
              <a:t>O</a:t>
            </a:r>
            <a:r>
              <a:rPr lang="fr-FR" dirty="0"/>
              <a:t>     Leur utilisation est limitée à un usage strictement personnel.</a:t>
            </a:r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	Il est interdit de les diffuser, de les publier ou de les redistribuer sans notre accord.</a:t>
            </a:r>
            <a:endParaRPr lang="es-ES" dirty="0"/>
          </a:p>
          <a:p>
            <a:pPr marL="0" indent="0">
              <a:buNone/>
            </a:pPr>
            <a:r>
              <a:rPr lang="fr-FR" b="1" dirty="0">
                <a:solidFill>
                  <a:srgbClr val="FF0000"/>
                </a:solidFill>
              </a:rPr>
              <a:t>X</a:t>
            </a:r>
            <a:r>
              <a:rPr lang="fr-FR" dirty="0"/>
              <a:t>     Il est également interdit de donner accès au lien de téléchargement ou au lien d'édition.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fr-FR" dirty="0"/>
              <a:t>Contenu présenté dans 180 pays devant un huissier de justice. Reproduction strictement interdite, même partielle. Limité à un usage strictement personnel.</a:t>
            </a:r>
          </a:p>
          <a:p>
            <a:pPr marL="0" indent="0">
              <a:buNone/>
            </a:pPr>
            <a:r>
              <a:rPr lang="fr-FR" dirty="0"/>
              <a:t>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chemeClr val="bg1">
                    <a:lumMod val="65000"/>
                  </a:schemeClr>
                </a:solidFill>
              </a:rPr>
              <a:t>Les modèles disponibles sur notre site Web sont fournis «tels quels» et sans garantie.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90548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584</Words>
  <Application>Microsoft Macintosh PowerPoint</Application>
  <PresentationFormat>Personnalisé</PresentationFormat>
  <Paragraphs>61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Thème Office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 7</dc:title>
  <dc:subject/>
  <dc:creator>www.exempledecv.com</dc:creator>
  <cp:keywords/>
  <dc:description/>
  <cp:lastModifiedBy>Axel Maille</cp:lastModifiedBy>
  <cp:revision>6</cp:revision>
  <dcterms:created xsi:type="dcterms:W3CDTF">2015-06-26T10:19:40Z</dcterms:created>
  <dcterms:modified xsi:type="dcterms:W3CDTF">2025-01-22T11:05:03Z</dcterms:modified>
  <cp:category/>
</cp:coreProperties>
</file>