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9"/>
    <p:restoredTop sz="94694"/>
  </p:normalViewPr>
  <p:slideViewPr>
    <p:cSldViewPr snapToGrid="0">
      <p:cViewPr>
        <p:scale>
          <a:sx n="120" d="100"/>
          <a:sy n="120" d="100"/>
        </p:scale>
        <p:origin x="268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9D375-BAC5-0F4A-951F-0945C01F3A24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57831-7FFB-814E-909F-EB68152B5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89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57831-7FFB-814E-909F-EB68152B576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11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33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29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35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97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77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9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2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09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74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32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C1690-72C2-E747-A8D0-CF4CE7D68FAF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0A9F6-0E78-3143-BC97-1543EA661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55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oneTexte 52">
            <a:extLst>
              <a:ext uri="{FF2B5EF4-FFF2-40B4-BE49-F238E27FC236}">
                <a16:creationId xmlns:a16="http://schemas.microsoft.com/office/drawing/2014/main" id="{CD06AD12-1045-6DCD-FAD0-2644C9DEEFF7}"/>
              </a:ext>
            </a:extLst>
          </p:cNvPr>
          <p:cNvSpPr txBox="1"/>
          <p:nvPr/>
        </p:nvSpPr>
        <p:spPr>
          <a:xfrm>
            <a:off x="5149560" y="1957321"/>
            <a:ext cx="2316010" cy="117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38 ans – Célibataire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123 rue des Electriciens 75000 Paris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Tél : 01 23 45 67 89</a:t>
            </a:r>
          </a:p>
          <a:p>
            <a:pPr>
              <a:lnSpc>
                <a:spcPts val="1350"/>
              </a:lnSpc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Email : </a:t>
            </a:r>
            <a:r>
              <a:rPr lang="fr-FR" sz="1200" b="0" dirty="0" err="1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miith@gmail.com</a:t>
            </a: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endParaRPr lang="fr-FR" sz="1200" dirty="0">
              <a:latin typeface="Avenir Book" panose="02000503020000020003" pitchFamily="2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C040472C-881C-678C-F11C-4149FCDBDBDB}"/>
              </a:ext>
            </a:extLst>
          </p:cNvPr>
          <p:cNvSpPr txBox="1"/>
          <p:nvPr/>
        </p:nvSpPr>
        <p:spPr>
          <a:xfrm>
            <a:off x="457608" y="753773"/>
            <a:ext cx="3781696" cy="38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4000" b="1" dirty="0" err="1">
                <a:solidFill>
                  <a:srgbClr val="3B3B3B"/>
                </a:solidFill>
                <a:effectLst/>
                <a:latin typeface="Avenir Black Oblique" panose="02000503020000020003" pitchFamily="2" charset="0"/>
              </a:rPr>
              <a:t>Drice</a:t>
            </a:r>
            <a:r>
              <a:rPr lang="fr-FR" sz="4000" b="1" dirty="0">
                <a:solidFill>
                  <a:srgbClr val="3B3B3B"/>
                </a:solidFill>
                <a:effectLst/>
                <a:latin typeface="Avenir Black Oblique" panose="02000503020000020003" pitchFamily="2" charset="0"/>
              </a:rPr>
              <a:t> Nguyen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3BA6AEDB-0B62-487D-FB9E-66FBEE192177}"/>
              </a:ext>
            </a:extLst>
          </p:cNvPr>
          <p:cNvSpPr txBox="1"/>
          <p:nvPr/>
        </p:nvSpPr>
        <p:spPr>
          <a:xfrm>
            <a:off x="457609" y="346551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Expérience professionnelle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223200B5-CDB6-288F-F9BA-68B712430811}"/>
              </a:ext>
            </a:extLst>
          </p:cNvPr>
          <p:cNvSpPr txBox="1"/>
          <p:nvPr/>
        </p:nvSpPr>
        <p:spPr>
          <a:xfrm>
            <a:off x="457608" y="3860334"/>
            <a:ext cx="4175349" cy="4401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poste– Entreprise X – Paris (2015-2020)</a:t>
            </a:r>
          </a:p>
          <a:p>
            <a:pPr>
              <a:lnSpc>
                <a:spcPts val="1350"/>
              </a:lnSpc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Maintenance préventive et corrective des équipements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Lecture de plans électriques et réalisation de schémas conformes aux normes en vigueur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Dépannage des installations en cas de dysfonctionnements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Installation et mise en service des nouveaux équipements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Gestion de la documentation technique et mise à jour des dossiers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3B3B3B"/>
              </a:solidFill>
              <a:latin typeface="Avenir Book" panose="02000503020000020003" pitchFamily="2" charset="0"/>
            </a:endParaRPr>
          </a:p>
          <a:p>
            <a:pPr>
              <a:lnSpc>
                <a:spcPts val="1350"/>
              </a:lnSpc>
            </a:pPr>
            <a:r>
              <a:rPr lang="fr-FR" sz="12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Titre du poste – Entreprise Y – Lyon (2010-2015)</a:t>
            </a:r>
          </a:p>
          <a:p>
            <a:pPr>
              <a:lnSpc>
                <a:spcPts val="1350"/>
              </a:lnSpc>
            </a:pPr>
            <a:endParaRPr lang="fr-FR" sz="1200" b="1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Suivi des chantiers et coordination avec les autres corps de métier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Réalisation de câblages électriques et de raccordements selon les plans et schémas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Utilisation d’outils informatiques pour la gestion des interventions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Participation à l’amélioration continue des processus de maintenance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88A8AB4-A303-542C-F968-0A7E1D743E1F}"/>
              </a:ext>
            </a:extLst>
          </p:cNvPr>
          <p:cNvSpPr txBox="1"/>
          <p:nvPr/>
        </p:nvSpPr>
        <p:spPr>
          <a:xfrm>
            <a:off x="457608" y="8634064"/>
            <a:ext cx="3781696" cy="28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Formation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8529A13-DCCC-750A-CDAD-303A46518E7F}"/>
              </a:ext>
            </a:extLst>
          </p:cNvPr>
          <p:cNvSpPr txBox="1"/>
          <p:nvPr/>
        </p:nvSpPr>
        <p:spPr>
          <a:xfrm>
            <a:off x="457608" y="9070794"/>
            <a:ext cx="4175349" cy="990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BTS Electrotechnique – Université de technologie de Compiègne (2008-2010)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Baccalauréat professionnel ELEEC (Electrotechnique, Energie, Equipements Communicants) – Lycée professionnel de la Villette, Paris (2008)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2D07E83D-5C85-4AC6-6C81-8F0F6D81A10C}"/>
              </a:ext>
            </a:extLst>
          </p:cNvPr>
          <p:cNvSpPr txBox="1"/>
          <p:nvPr/>
        </p:nvSpPr>
        <p:spPr>
          <a:xfrm>
            <a:off x="5099358" y="7545576"/>
            <a:ext cx="2215137" cy="188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Lecture de plans et schémas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Maîtrise des outils de dépannage et de diagnostic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Connaissance des normes et réglementations électriques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Habilitation électrique B2V – BR – BC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8F6E187C-6AEF-74B1-B876-5BCB4F8096A7}"/>
              </a:ext>
            </a:extLst>
          </p:cNvPr>
          <p:cNvSpPr txBox="1"/>
          <p:nvPr/>
        </p:nvSpPr>
        <p:spPr>
          <a:xfrm>
            <a:off x="5114370" y="7158678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Compétences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64B75E1C-443C-DF84-EB3D-BE093C748875}"/>
              </a:ext>
            </a:extLst>
          </p:cNvPr>
          <p:cNvSpPr txBox="1"/>
          <p:nvPr/>
        </p:nvSpPr>
        <p:spPr>
          <a:xfrm>
            <a:off x="5173284" y="5025174"/>
            <a:ext cx="2386391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Qualités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1A916389-2632-24FA-E364-1C3446506544}"/>
              </a:ext>
            </a:extLst>
          </p:cNvPr>
          <p:cNvSpPr txBox="1"/>
          <p:nvPr/>
        </p:nvSpPr>
        <p:spPr>
          <a:xfrm>
            <a:off x="5118780" y="5412072"/>
            <a:ext cx="2119330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Rigueur et précision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Capacité à travailler en autonomie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Bon relationnel et esprit d’équipe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Résistance au stress et réactivité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54629B6C-206C-1C0A-31E2-B720D03DC123}"/>
              </a:ext>
            </a:extLst>
          </p:cNvPr>
          <p:cNvSpPr txBox="1"/>
          <p:nvPr/>
        </p:nvSpPr>
        <p:spPr>
          <a:xfrm>
            <a:off x="5173284" y="3524018"/>
            <a:ext cx="1799696" cy="294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Langues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C52823D4-7312-8F80-6380-7A9A899FE2B6}"/>
              </a:ext>
            </a:extLst>
          </p:cNvPr>
          <p:cNvSpPr txBox="1"/>
          <p:nvPr/>
        </p:nvSpPr>
        <p:spPr>
          <a:xfrm>
            <a:off x="5114370" y="3909507"/>
            <a:ext cx="2119330" cy="810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Français – langue maternelle</a:t>
            </a:r>
          </a:p>
          <a:p>
            <a:pPr marL="171450" indent="-171450">
              <a:lnSpc>
                <a:spcPts val="135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Anglais – niveau intermédiaire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0BCAE3C3-BD83-6C1B-9E83-EC118AEA32DC}"/>
              </a:ext>
            </a:extLst>
          </p:cNvPr>
          <p:cNvSpPr txBox="1"/>
          <p:nvPr/>
        </p:nvSpPr>
        <p:spPr>
          <a:xfrm>
            <a:off x="457609" y="1327114"/>
            <a:ext cx="5630091" cy="296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600" b="1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  <a:t>Electricien de maintenance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5735CE65-3353-11B0-4395-43BA84B80EEC}"/>
              </a:ext>
            </a:extLst>
          </p:cNvPr>
          <p:cNvSpPr txBox="1"/>
          <p:nvPr/>
        </p:nvSpPr>
        <p:spPr>
          <a:xfrm>
            <a:off x="457610" y="1929158"/>
            <a:ext cx="4309462" cy="13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</a:pP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Lorem ipsum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dolor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consectetur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adipiscing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In pulvinar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eros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nunc. Sed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justo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eu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velit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gravida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tristique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Vestibulum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sem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amet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purus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maximus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blandit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urna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cursus.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Nullam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quis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libero, nec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pellentesque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orci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 Duis diam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arcu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fringilla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in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aliquam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eget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,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porttitor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ut </a:t>
            </a:r>
            <a:r>
              <a:rPr lang="fr-FR" sz="1200" b="0" i="0" dirty="0" err="1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augue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. </a:t>
            </a:r>
            <a:br>
              <a:rPr lang="fr-FR" sz="1200" b="0" dirty="0">
                <a:solidFill>
                  <a:srgbClr val="3B3B3B"/>
                </a:solidFill>
                <a:effectLst/>
                <a:latin typeface="Avenir Book" panose="02000503020000020003" pitchFamily="2" charset="0"/>
              </a:rPr>
            </a:br>
            <a:endParaRPr lang="fr-FR" sz="1200" b="0" dirty="0">
              <a:solidFill>
                <a:srgbClr val="3B3B3B"/>
              </a:solidFill>
              <a:effectLst/>
              <a:latin typeface="Avenir Book" panose="02000503020000020003" pitchFamily="2" charset="0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197395F-CC51-E5EF-15B9-706C3568BA3E}"/>
              </a:ext>
            </a:extLst>
          </p:cNvPr>
          <p:cNvCxnSpPr/>
          <p:nvPr/>
        </p:nvCxnSpPr>
        <p:spPr>
          <a:xfrm>
            <a:off x="340650" y="298580"/>
            <a:ext cx="0" cy="1324769"/>
          </a:xfrm>
          <a:prstGeom prst="line">
            <a:avLst/>
          </a:prstGeom>
          <a:ln w="508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1060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1421</TotalTime>
  <Words>294</Words>
  <Application>Microsoft Macintosh PowerPoint</Application>
  <PresentationFormat>Personnalisé</PresentationFormat>
  <Paragraphs>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Avenir Black Oblique</vt:lpstr>
      <vt:lpstr>Avenir Book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2</cp:revision>
  <dcterms:created xsi:type="dcterms:W3CDTF">2025-01-17T08:17:39Z</dcterms:created>
  <dcterms:modified xsi:type="dcterms:W3CDTF">2025-01-18T23:21:24Z</dcterms:modified>
</cp:coreProperties>
</file>