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e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0" y="2145788"/>
            <a:ext cx="7562850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124731" y="1472414"/>
            <a:ext cx="3919559" cy="597749"/>
          </a:xfrm>
          <a:prstGeom prst="rect">
            <a:avLst/>
          </a:prstGeom>
          <a:noFill/>
        </p:spPr>
        <p:txBody>
          <a:bodyPr wrap="none" lIns="104287" tIns="52144" rIns="104287" bIns="52144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  <a:latin typeface="Arial"/>
                <a:cs typeface="Arial"/>
              </a:rPr>
              <a:t>Vincent LANGLOIS</a:t>
            </a:r>
            <a:endParaRPr lang="ru-RU" sz="3200" b="1" dirty="0">
              <a:solidFill>
                <a:schemeClr val="accent3"/>
              </a:solidFill>
              <a:latin typeface="Arial"/>
              <a:cs typeface="Arial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315771" y="341508"/>
            <a:ext cx="4959643" cy="1130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ADDRESS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12 rue de la Réussite 75012 Paris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PHONE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01 02 03 04 05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EMAIL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ru-RU" sz="16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WEBSITE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6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www.domaine.com</a:t>
            </a:r>
            <a:endParaRPr lang="ru-RU" sz="16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89773" y="2145788"/>
            <a:ext cx="2557407" cy="382305"/>
          </a:xfrm>
          <a:prstGeom prst="rect">
            <a:avLst/>
          </a:prstGeom>
          <a:noFill/>
        </p:spPr>
        <p:txBody>
          <a:bodyPr wrap="none" lIns="104287" tIns="52144" rIns="104287" bIns="52144">
            <a:spAutoFit/>
          </a:bodyPr>
          <a:lstStyle/>
          <a:p>
            <a:pPr algn="ctr"/>
            <a:r>
              <a:rPr lang="en-US" b="1" dirty="0" err="1">
                <a:solidFill>
                  <a:schemeClr val="accent3"/>
                </a:solidFill>
              </a:rPr>
              <a:t>Titre</a:t>
            </a:r>
            <a:r>
              <a:rPr lang="en-US" b="1" dirty="0">
                <a:solidFill>
                  <a:schemeClr val="accent3"/>
                </a:solidFill>
              </a:rPr>
              <a:t> du poste recherché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3492539"/>
            <a:ext cx="3909224" cy="109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>
                <a:latin typeface="Arial"/>
                <a:cs typeface="Arial"/>
              </a:rPr>
              <a:t>Décrivez en quelques lignes votre parcours professionnel, vos compétences clés pour le poste et vos objectifs de carrière. Ceci est en fait une introduction à votre lettre de motivation.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2385" y="2983042"/>
            <a:ext cx="1506000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OBJECTIFS</a:t>
            </a:r>
            <a:endParaRPr lang="ru-RU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828426"/>
            <a:ext cx="185258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EXPERIENCES</a:t>
            </a:r>
            <a:endParaRPr lang="ru-RU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5016" y="8279472"/>
            <a:ext cx="1591097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rgbClr val="9BBB59"/>
                </a:solidFill>
                <a:latin typeface="Arial" pitchFamily="34" charset="0"/>
                <a:cs typeface="Arial" pitchFamily="34" charset="0"/>
              </a:rPr>
              <a:t>FORMATION</a:t>
            </a:r>
            <a:endParaRPr lang="ru-RU" b="1" dirty="0">
              <a:solidFill>
                <a:srgbClr val="9BBB5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5260147"/>
            <a:ext cx="3781425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" y="8711193"/>
            <a:ext cx="3781428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28" y="209836"/>
            <a:ext cx="1708888" cy="1811389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0" y="5428491"/>
            <a:ext cx="3884550" cy="2653825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 ENTREPRISE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Arial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 ENTREPRISE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Arial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NOM ENTREPRISE | </a:t>
            </a:r>
            <a:r>
              <a:rPr lang="en-US" sz="1100" b="1" i="1" dirty="0">
                <a:latin typeface="Arial"/>
                <a:cs typeface="Arial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Arial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</p:txBody>
      </p:sp>
      <p:cxnSp>
        <p:nvCxnSpPr>
          <p:cNvPr id="45" name="Прямая соединительная линия 12"/>
          <p:cNvCxnSpPr/>
          <p:nvPr/>
        </p:nvCxnSpPr>
        <p:spPr>
          <a:xfrm>
            <a:off x="0" y="2650820"/>
            <a:ext cx="7562850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Text Box 189"/>
          <p:cNvSpPr txBox="1"/>
          <p:nvPr/>
        </p:nvSpPr>
        <p:spPr>
          <a:xfrm>
            <a:off x="14552" y="8795366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FORMATION </a:t>
            </a:r>
            <a:r>
              <a:rPr lang="fr-FR" sz="11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fr-FR" sz="1100" dirty="0">
                <a:solidFill>
                  <a:srgbClr val="404040"/>
                </a:solidFill>
                <a:latin typeface="Arial"/>
                <a:cs typeface="Arial"/>
              </a:rPr>
              <a:t>Décrivez les spécialités de cette formation : vos diplômes, les options de la formation, etc…</a:t>
            </a:r>
          </a:p>
          <a:p>
            <a:endParaRPr lang="fr-FR" sz="11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FORMATION </a:t>
            </a:r>
            <a:r>
              <a:rPr lang="fr-FR" sz="1100" b="1" dirty="0">
                <a:solidFill>
                  <a:srgbClr val="000000"/>
                </a:solidFill>
                <a:latin typeface="Arial"/>
                <a:cs typeface="Arial"/>
              </a:rPr>
              <a:t>| 2000 – 2003</a:t>
            </a:r>
          </a:p>
          <a:p>
            <a:r>
              <a:rPr lang="fr-FR" sz="1100" dirty="0">
                <a:solidFill>
                  <a:srgbClr val="404040"/>
                </a:solidFill>
                <a:latin typeface="Arial"/>
                <a:cs typeface="Arial"/>
              </a:rPr>
              <a:t>Décrivez les spécialités de cette formation : vos diplômes, les options de la formation, etc…</a:t>
            </a:r>
          </a:p>
        </p:txBody>
      </p:sp>
      <p:sp>
        <p:nvSpPr>
          <p:cNvPr id="93" name="Rectangle 92"/>
          <p:cNvSpPr/>
          <p:nvPr/>
        </p:nvSpPr>
        <p:spPr>
          <a:xfrm>
            <a:off x="4099061" y="3492538"/>
            <a:ext cx="1707192" cy="1324246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5</a:t>
            </a:r>
          </a:p>
        </p:txBody>
      </p:sp>
      <p:cxnSp>
        <p:nvCxnSpPr>
          <p:cNvPr id="109" name="Прямая соединительная линия 29"/>
          <p:cNvCxnSpPr/>
          <p:nvPr/>
        </p:nvCxnSpPr>
        <p:spPr>
          <a:xfrm>
            <a:off x="4178469" y="3408366"/>
            <a:ext cx="3384381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29"/>
          <p:cNvCxnSpPr/>
          <p:nvPr/>
        </p:nvCxnSpPr>
        <p:spPr>
          <a:xfrm>
            <a:off x="0" y="3408366"/>
            <a:ext cx="3384381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9"/>
          <p:cNvSpPr txBox="1"/>
          <p:nvPr/>
        </p:nvSpPr>
        <p:spPr>
          <a:xfrm>
            <a:off x="5369602" y="2987507"/>
            <a:ext cx="2018948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PERSONNALITE</a:t>
            </a:r>
            <a:endParaRPr lang="ru-RU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5449010" y="3829225"/>
            <a:ext cx="1905812" cy="168344"/>
          </a:xfrm>
          <a:prstGeom prst="rect">
            <a:avLst/>
          </a:prstGeom>
          <a:pattFill prst="wdDnDiag">
            <a:fgClr>
              <a:schemeClr val="accent3"/>
            </a:fgClr>
            <a:bgClr>
              <a:prstClr val="white"/>
            </a:bgClr>
          </a:patt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4099061" y="5344319"/>
            <a:ext cx="1707192" cy="1324246"/>
          </a:xfrm>
          <a:prstGeom prst="rect">
            <a:avLst/>
          </a:prstGeom>
        </p:spPr>
        <p:txBody>
          <a:bodyPr wrap="square" lIns="113558" tIns="56780" rIns="113558" bIns="56780">
            <a:spAutoFit/>
          </a:bodyPr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Compétence 5</a:t>
            </a:r>
          </a:p>
        </p:txBody>
      </p:sp>
      <p:cxnSp>
        <p:nvCxnSpPr>
          <p:cNvPr id="118" name="Прямая соединительная линия 29"/>
          <p:cNvCxnSpPr/>
          <p:nvPr/>
        </p:nvCxnSpPr>
        <p:spPr>
          <a:xfrm>
            <a:off x="4178469" y="5260147"/>
            <a:ext cx="3384381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9"/>
          <p:cNvSpPr txBox="1"/>
          <p:nvPr/>
        </p:nvSpPr>
        <p:spPr>
          <a:xfrm>
            <a:off x="5369602" y="4839288"/>
            <a:ext cx="2237721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Compétences</a:t>
            </a:r>
            <a:r>
              <a:rPr lang="en-US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clés</a:t>
            </a:r>
            <a:endParaRPr lang="ru-RU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449010" y="5428491"/>
            <a:ext cx="1667585" cy="168344"/>
          </a:xfrm>
          <a:prstGeom prst="rect">
            <a:avLst/>
          </a:prstGeom>
          <a:pattFill prst="dkHorz">
            <a:fgClr>
              <a:srgbClr val="9BBB59"/>
            </a:fgClr>
            <a:bgClr>
              <a:prstClr val="white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cxnSp>
        <p:nvCxnSpPr>
          <p:cNvPr id="126" name="Прямая соединительная линия 29"/>
          <p:cNvCxnSpPr/>
          <p:nvPr/>
        </p:nvCxnSpPr>
        <p:spPr>
          <a:xfrm>
            <a:off x="4202939" y="7364444"/>
            <a:ext cx="3384381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9"/>
          <p:cNvSpPr txBox="1"/>
          <p:nvPr/>
        </p:nvSpPr>
        <p:spPr>
          <a:xfrm>
            <a:off x="6243099" y="6943584"/>
            <a:ext cx="1159751" cy="382305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en-US" b="1" dirty="0" err="1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Langues</a:t>
            </a:r>
            <a:endParaRPr lang="ru-RU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734" y="7616959"/>
            <a:ext cx="763890" cy="420859"/>
          </a:xfrm>
          <a:prstGeom prst="rect">
            <a:avLst/>
          </a:prstGeom>
        </p:spPr>
      </p:pic>
      <p:pic>
        <p:nvPicPr>
          <p:cNvPr id="8" name="Image 7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645" y="7616959"/>
            <a:ext cx="645196" cy="420859"/>
          </a:xfrm>
          <a:prstGeom prst="rect">
            <a:avLst/>
          </a:prstGeom>
        </p:spPr>
      </p:pic>
      <p:pic>
        <p:nvPicPr>
          <p:cNvPr id="9" name="Image 8" descr="images-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558" y="7616960"/>
            <a:ext cx="653419" cy="420858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5449010" y="3592178"/>
            <a:ext cx="1603723" cy="168344"/>
          </a:xfrm>
          <a:prstGeom prst="rect">
            <a:avLst/>
          </a:prstGeom>
          <a:pattFill prst="wdDnDiag">
            <a:fgClr>
              <a:schemeClr val="accent3"/>
            </a:fgClr>
            <a:bgClr>
              <a:prstClr val="white"/>
            </a:bgClr>
          </a:patt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449010" y="4065797"/>
            <a:ext cx="1730723" cy="168344"/>
          </a:xfrm>
          <a:prstGeom prst="rect">
            <a:avLst/>
          </a:prstGeom>
          <a:pattFill prst="wdDnDiag">
            <a:fgClr>
              <a:schemeClr val="accent3"/>
            </a:fgClr>
            <a:bgClr>
              <a:prstClr val="white"/>
            </a:bgClr>
          </a:patt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447378" y="4303342"/>
            <a:ext cx="1605355" cy="168344"/>
          </a:xfrm>
          <a:prstGeom prst="rect">
            <a:avLst/>
          </a:prstGeom>
          <a:pattFill prst="wdDnDiag">
            <a:fgClr>
              <a:schemeClr val="accent3"/>
            </a:fgClr>
            <a:bgClr>
              <a:prstClr val="white"/>
            </a:bgClr>
          </a:patt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435243" y="4536465"/>
            <a:ext cx="1905812" cy="168344"/>
          </a:xfrm>
          <a:prstGeom prst="rect">
            <a:avLst/>
          </a:prstGeom>
          <a:pattFill prst="wdDnDiag">
            <a:fgClr>
              <a:schemeClr val="accent3"/>
            </a:fgClr>
            <a:bgClr>
              <a:prstClr val="white"/>
            </a:bgClr>
          </a:patt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445498" y="5665063"/>
            <a:ext cx="1277035" cy="168344"/>
          </a:xfrm>
          <a:prstGeom prst="rect">
            <a:avLst/>
          </a:prstGeom>
          <a:pattFill prst="dkHorz">
            <a:fgClr>
              <a:srgbClr val="9BBB59"/>
            </a:fgClr>
            <a:bgClr>
              <a:prstClr val="white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435243" y="5911074"/>
            <a:ext cx="1524357" cy="168344"/>
          </a:xfrm>
          <a:prstGeom prst="rect">
            <a:avLst/>
          </a:prstGeom>
          <a:pattFill prst="dkHorz">
            <a:fgClr>
              <a:srgbClr val="9BBB59"/>
            </a:fgClr>
            <a:bgClr>
              <a:prstClr val="white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435243" y="6165062"/>
            <a:ext cx="1125491" cy="168344"/>
          </a:xfrm>
          <a:prstGeom prst="rect">
            <a:avLst/>
          </a:prstGeom>
          <a:pattFill prst="dkHorz">
            <a:fgClr>
              <a:srgbClr val="9BBB59"/>
            </a:fgClr>
            <a:bgClr>
              <a:prstClr val="white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5435243" y="6402117"/>
            <a:ext cx="1667585" cy="168344"/>
          </a:xfrm>
          <a:prstGeom prst="rect">
            <a:avLst/>
          </a:prstGeom>
          <a:pattFill prst="dkHorz">
            <a:fgClr>
              <a:srgbClr val="9BBB59"/>
            </a:fgClr>
            <a:bgClr>
              <a:prstClr val="white"/>
            </a:bgClr>
          </a:pattFill>
          <a:ln>
            <a:solidFill>
              <a:srgbClr val="9BBB5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06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18" y="679622"/>
            <a:ext cx="6970308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Cher </a:t>
            </a:r>
            <a:r>
              <a:rPr lang="es-ES" b="1" dirty="0" err="1"/>
              <a:t>candidat</a:t>
            </a:r>
            <a:r>
              <a:rPr lang="es-ES" b="1" dirty="0"/>
              <a:t>,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Merci d'avoir téléchargé ce modèle depuis notre site Web. Nous espérons que cela vous aidera à créer votre CV. Prenez le temps de rédiger votre CV avec soin, car il décrit votre parcours professionnel et votre personnalité.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N'oubliez pas qu'une bonne candidature est une candidature personnalisée ! Si vous avez besoin d'autres modèles de CV, n’hésitez pas à retourner sur notre site Web: </a:t>
            </a:r>
            <a:r>
              <a:rPr lang="fr-FR" dirty="0">
                <a:hlinkClick r:id="rId2"/>
              </a:rPr>
              <a:t>HTTPS://WWW.EXEMPLEDECV.COM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EXEMPLEDECV.COM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contenus publiés sur notre site (modèles de CV, modèles de lettres, articles, etc.) sont la propriété de </a:t>
            </a:r>
            <a:r>
              <a:rPr lang="fr-FR" dirty="0" err="1"/>
              <a:t>EXEMPLEDECV.com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Leur utilisation est limitée à un usage strictement personnel.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	Il est interdit de les diffuser, de les publier ou de les redistribuer sans notre accord.</a:t>
            </a:r>
            <a:endParaRPr lang="es-ES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Il est également interdit de donner accès au lien de téléchargement ou au lien d'édition.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Contenu présenté dans 180 pays devant un huissier de justice. Reproduction strictement interdite, même partielle. Limité à un usage strictement personnel.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modèles disponibles sur notre site Web sont fournis «tels quels» et sans garantie.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63801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2415</TotalTime>
  <Words>444</Words>
  <Application>Microsoft Macintosh PowerPoint</Application>
  <PresentationFormat>Personnalisé</PresentationFormat>
  <Paragraphs>56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26</dc:title>
  <dc:subject/>
  <dc:creator>www.exempledecv.com</dc:creator>
  <cp:keywords/>
  <dc:description/>
  <cp:lastModifiedBy>Axel Maille</cp:lastModifiedBy>
  <cp:revision>7</cp:revision>
  <dcterms:created xsi:type="dcterms:W3CDTF">2015-07-03T13:55:51Z</dcterms:created>
  <dcterms:modified xsi:type="dcterms:W3CDTF">2021-01-21T17:10:12Z</dcterms:modified>
  <cp:category/>
</cp:coreProperties>
</file>