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34891" y="34371"/>
            <a:ext cx="300267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1"/>
                </a:solidFill>
              </a:rPr>
              <a:t>Vincent </a:t>
            </a:r>
          </a:p>
          <a:p>
            <a:pPr algn="ctr"/>
            <a:r>
              <a:rPr lang="fr-FR" sz="5400" dirty="0">
                <a:solidFill>
                  <a:schemeClr val="accent1"/>
                </a:solidFill>
              </a:rPr>
              <a:t>LANGLOIS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2717" y="1621157"/>
            <a:ext cx="3771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Titre du poste recherché</a:t>
            </a:r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FORMATION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Décrivez les spécialités de cette formation : vos diplômes, les options de la formation, etc…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Décrivez les spécialités de cette formation : vos diplômes, les options de la formation, etc…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230546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PROPOS DE MOI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32424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5</a:t>
            </a: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01894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PERSONNALITE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32424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5</a:t>
            </a: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993363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COMPETENCES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120157" y="5804693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Anglais : lu, écrit, parlé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Allemand : lu, écrit, parlé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Espagnol : lu, écrit, parlé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Italien : Langue maternelle</a:t>
            </a:r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33918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LANGUES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06452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444</Words>
  <Application>Microsoft Macintosh PowerPoint</Application>
  <PresentationFormat>Personnalisé</PresentationFormat>
  <Paragraphs>54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27</dc:title>
  <dc:subject/>
  <dc:creator>www.exempledecv.com</dc:creator>
  <cp:keywords/>
  <dc:description/>
  <cp:lastModifiedBy>Axel Maille</cp:lastModifiedBy>
  <cp:revision>9</cp:revision>
  <dcterms:created xsi:type="dcterms:W3CDTF">2015-07-03T13:55:51Z</dcterms:created>
  <dcterms:modified xsi:type="dcterms:W3CDTF">2021-01-21T17:10:01Z</dcterms:modified>
  <cp:category/>
</cp:coreProperties>
</file>