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A8DEC7-855F-45F1-975A-F9CF691D6EB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539552"/>
            <a:ext cx="5829300" cy="8323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Vincent LANGLOIS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829300" cy="378704"/>
          </a:xfrm>
        </p:spPr>
        <p:txBody>
          <a:bodyPr/>
          <a:lstStyle/>
          <a:p>
            <a:pPr algn="ctr"/>
            <a:r>
              <a:rPr lang="en-US" dirty="0" err="1"/>
              <a:t>Titre</a:t>
            </a:r>
            <a:r>
              <a:rPr lang="en-US" dirty="0"/>
              <a:t> du poste recherché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2564904" y="1815537"/>
            <a:ext cx="3698495" cy="1897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ADRESSE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</a:t>
            </a:r>
            <a:r>
              <a:rPr lang="en-US" sz="14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12 rue de la </a:t>
            </a:r>
            <a:r>
              <a:rPr lang="en-US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Réussite</a:t>
            </a:r>
            <a:b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</a:b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                 75012 Paris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TEL :            </a:t>
            </a:r>
            <a:r>
              <a:rPr lang="fr-FR" sz="14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01 02 03 04 05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EMAIL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      </a:t>
            </a:r>
            <a:r>
              <a:rPr lang="fr-FR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</a:t>
            </a:r>
            <a:r>
              <a:rPr lang="fr-FR" sz="1400" dirty="0" err="1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@</a:t>
            </a:r>
            <a:r>
              <a:rPr lang="fr-FR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mail.com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WEBSITE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  </a:t>
            </a:r>
            <a:r>
              <a:rPr lang="en-US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www.monsite.com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4"/>
          <p:cNvSpPr txBox="1"/>
          <p:nvPr/>
        </p:nvSpPr>
        <p:spPr>
          <a:xfrm>
            <a:off x="836712" y="3095307"/>
            <a:ext cx="2849245" cy="4203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Compétences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96952" y="3076382"/>
            <a:ext cx="1262235" cy="397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Personnalité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19" name="Group 92"/>
          <p:cNvGrpSpPr/>
          <p:nvPr/>
        </p:nvGrpSpPr>
        <p:grpSpPr>
          <a:xfrm>
            <a:off x="2980700" y="3493395"/>
            <a:ext cx="1200680" cy="862646"/>
            <a:chOff x="106878" y="0"/>
            <a:chExt cx="1201727" cy="1178757"/>
          </a:xfrm>
        </p:grpSpPr>
        <p:sp>
          <p:nvSpPr>
            <p:cNvPr id="2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AUTONOME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LEADER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PONCTUEL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CREATIF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797152" y="3059832"/>
            <a:ext cx="982673" cy="397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Langues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29" name="Group 92"/>
          <p:cNvGrpSpPr/>
          <p:nvPr/>
        </p:nvGrpSpPr>
        <p:grpSpPr>
          <a:xfrm>
            <a:off x="4809117" y="3493330"/>
            <a:ext cx="1200680" cy="862646"/>
            <a:chOff x="106878" y="0"/>
            <a:chExt cx="1201727" cy="1178757"/>
          </a:xfrm>
        </p:grpSpPr>
        <p:sp>
          <p:nvSpPr>
            <p:cNvPr id="3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ANGLAIS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effectLst/>
                  <a:ea typeface="Calibri"/>
                  <a:cs typeface="Times New Roman"/>
                </a:rPr>
                <a:t>ESPAGNOL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ITALIEN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pic>
        <p:nvPicPr>
          <p:cNvPr id="9" name="Image 8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1" y="1835697"/>
            <a:ext cx="1152128" cy="1152128"/>
          </a:xfrm>
          <a:prstGeom prst="rect">
            <a:avLst/>
          </a:prstGeom>
        </p:spPr>
      </p:pic>
      <p:grpSp>
        <p:nvGrpSpPr>
          <p:cNvPr id="37" name="Group 92"/>
          <p:cNvGrpSpPr/>
          <p:nvPr/>
        </p:nvGrpSpPr>
        <p:grpSpPr>
          <a:xfrm>
            <a:off x="980728" y="3493330"/>
            <a:ext cx="1200680" cy="862646"/>
            <a:chOff x="106878" y="0"/>
            <a:chExt cx="1201727" cy="1178757"/>
          </a:xfrm>
        </p:grpSpPr>
        <p:sp>
          <p:nvSpPr>
            <p:cNvPr id="38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PHOTOSHOP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ILLUSTRATOR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HTML5 / CSS3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2" name="TextBox 22"/>
          <p:cNvSpPr txBox="1"/>
          <p:nvPr/>
        </p:nvSpPr>
        <p:spPr>
          <a:xfrm>
            <a:off x="3284984" y="4837767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EXPERIENCES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31"/>
          <p:cNvCxnSpPr/>
          <p:nvPr/>
        </p:nvCxnSpPr>
        <p:spPr>
          <a:xfrm>
            <a:off x="3356992" y="5220072"/>
            <a:ext cx="3205361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12976" y="5292080"/>
            <a:ext cx="3452502" cy="343865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9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</a:t>
            </a:r>
            <a:r>
              <a:rPr lang="fr-FR"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et vos résultats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375096" y="4837767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FORMATION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33"/>
          <p:cNvCxnSpPr/>
          <p:nvPr/>
        </p:nvCxnSpPr>
        <p:spPr>
          <a:xfrm>
            <a:off x="390113" y="5220072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89"/>
          <p:cNvSpPr txBox="1"/>
          <p:nvPr/>
        </p:nvSpPr>
        <p:spPr>
          <a:xfrm>
            <a:off x="404664" y="5292080"/>
            <a:ext cx="2736304" cy="2160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9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9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9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04664" y="7596336"/>
            <a:ext cx="26642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900" dirty="0">
                <a:latin typeface="Arial"/>
                <a:cs typeface="Arial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59" name="TextBox 24"/>
          <p:cNvSpPr txBox="1"/>
          <p:nvPr/>
        </p:nvSpPr>
        <p:spPr>
          <a:xfrm>
            <a:off x="404664" y="7236296"/>
            <a:ext cx="105278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PROFIL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33"/>
          <p:cNvCxnSpPr/>
          <p:nvPr/>
        </p:nvCxnSpPr>
        <p:spPr>
          <a:xfrm>
            <a:off x="419681" y="7618601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9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11" y="581408"/>
            <a:ext cx="5963014" cy="75868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1449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526</Words>
  <Application>Microsoft Macintosh PowerPoint</Application>
  <PresentationFormat>Affichage à l'écran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Verdana</vt:lpstr>
      <vt:lpstr>Wingdings</vt:lpstr>
      <vt:lpstr>Wingdings 2</vt:lpstr>
      <vt:lpstr>Аспект</vt:lpstr>
      <vt:lpstr>Vincent LANGLOIS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30</dc:title>
  <dc:subject/>
  <dc:creator>www.exempledecv.com</dc:creator>
  <cp:keywords/>
  <dc:description/>
  <cp:lastModifiedBy>Axel Maille</cp:lastModifiedBy>
  <cp:revision>6</cp:revision>
  <dcterms:created xsi:type="dcterms:W3CDTF">2015-04-23T08:49:11Z</dcterms:created>
  <dcterms:modified xsi:type="dcterms:W3CDTF">2021-01-21T17:09:29Z</dcterms:modified>
  <cp:category/>
</cp:coreProperties>
</file>