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3A2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9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51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0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83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75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773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47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13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44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92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303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3EC63-0471-4941-BBAB-A2BB7BE91E06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49DDF-9F9C-EC40-8BB5-E7856AC64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54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e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7562850" cy="722121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54014" y="62810"/>
            <a:ext cx="3730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FFFFFF"/>
                </a:solidFill>
              </a:rPr>
              <a:t>Adresse : 17 rue de la Réussite 75012 Paris</a:t>
            </a:r>
          </a:p>
          <a:p>
            <a:r>
              <a:rPr lang="fr-FR" sz="1400" dirty="0">
                <a:solidFill>
                  <a:srgbClr val="FFFFFF"/>
                </a:solidFill>
              </a:rPr>
              <a:t>Tel :  01 02 03 40 05 / 06 01 203 40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0150" y="63504"/>
            <a:ext cx="2779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Mai: </a:t>
            </a:r>
            <a:r>
              <a:rPr lang="fr-FR" sz="1400" dirty="0" err="1">
                <a:solidFill>
                  <a:schemeClr val="bg1"/>
                </a:solidFill>
              </a:rPr>
              <a:t>monadresse@mail.com</a:t>
            </a:r>
            <a:br>
              <a:rPr lang="fr-FR" sz="1400" dirty="0">
                <a:solidFill>
                  <a:schemeClr val="bg1"/>
                </a:solidFill>
              </a:rPr>
            </a:br>
            <a:r>
              <a:rPr lang="fr-FR" sz="1400" dirty="0">
                <a:solidFill>
                  <a:schemeClr val="bg1"/>
                </a:solidFill>
              </a:rPr>
              <a:t>FB: </a:t>
            </a:r>
            <a:r>
              <a:rPr lang="fr-FR" sz="1400" dirty="0" err="1">
                <a:solidFill>
                  <a:schemeClr val="bg1"/>
                </a:solidFill>
              </a:rPr>
              <a:t>www.facebok.com</a:t>
            </a:r>
            <a:r>
              <a:rPr lang="fr-FR" sz="1400" dirty="0">
                <a:solidFill>
                  <a:schemeClr val="bg1"/>
                </a:solidFill>
              </a:rPr>
              <a:t>/</a:t>
            </a:r>
            <a:r>
              <a:rPr lang="fr-FR" sz="1400" dirty="0" err="1">
                <a:solidFill>
                  <a:schemeClr val="bg1"/>
                </a:solidFill>
              </a:rPr>
              <a:t>moncompte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7144" y="722121"/>
            <a:ext cx="39797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/>
              <a:t>Vincent LANGLOIS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132208" y="1387033"/>
            <a:ext cx="3259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Titre du poste recherché</a:t>
            </a:r>
          </a:p>
        </p:txBody>
      </p:sp>
      <p:pic>
        <p:nvPicPr>
          <p:cNvPr id="10" name="Image 9" descr="Capture d’écran 2015-07-05 à 10.43.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1" r="13119"/>
          <a:stretch/>
        </p:blipFill>
        <p:spPr>
          <a:xfrm>
            <a:off x="179017" y="2153452"/>
            <a:ext cx="1618127" cy="1899478"/>
          </a:xfrm>
          <a:prstGeom prst="rect">
            <a:avLst/>
          </a:prstGeom>
        </p:spPr>
      </p:pic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061091"/>
              </p:ext>
            </p:extLst>
          </p:nvPr>
        </p:nvGraphicFramePr>
        <p:xfrm>
          <a:off x="1927603" y="2153452"/>
          <a:ext cx="5454660" cy="22250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009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8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Compétences 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Personnalité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Langues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- Windows 8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Sérieux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Anglais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- Photoshop 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Créatif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Allemand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- PHP / HTML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Leader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Espagnol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- Logiciel GCR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Autonome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- Comptabilité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Manager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54013" y="4615329"/>
            <a:ext cx="7128249" cy="369332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OBJECTIF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36418" y="5011867"/>
            <a:ext cx="702217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300" dirty="0">
                <a:cs typeface="Calibri"/>
              </a:rPr>
              <a:t>Décrivez en quelques lignes votre parcours professionnel, vos compétences clés pour le poste et vos objectifs de carrière. Ceci est en fait une introduction à votre lettre de motivation. </a:t>
            </a: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008064"/>
              </p:ext>
            </p:extLst>
          </p:nvPr>
        </p:nvGraphicFramePr>
        <p:xfrm>
          <a:off x="254014" y="6160091"/>
          <a:ext cx="730883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8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FORMATION | 2000 – 2003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Décrivez les spécialités de cette formation : vos diplômes, les options de la formation, etc…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FORMATION | 2000 – 2003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Décrivez les spécialités de cette formation : vos diplômes, les options de la formation, etc…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FORMATION | 2000 – 2003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Décrivez les spécialités de cette formation : vos diplômes, les options de la formation, etc…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236418" y="5781263"/>
            <a:ext cx="7145845" cy="378827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FORMATION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36418" y="8173312"/>
            <a:ext cx="7076662" cy="2515326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  <a:latin typeface="Calibri"/>
                <a:cs typeface="Calibri"/>
              </a:rPr>
              <a:t>NOM ENTREPRISE | </a:t>
            </a:r>
            <a:r>
              <a:rPr lang="en-US" sz="1300" dirty="0">
                <a:latin typeface="Calibri"/>
                <a:cs typeface="Calibri"/>
              </a:rPr>
              <a:t>2000 – 2003 - </a:t>
            </a:r>
            <a:r>
              <a:rPr lang="en-US" sz="1300" dirty="0" err="1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Titre</a:t>
            </a:r>
            <a:r>
              <a:rPr lang="en-US" sz="13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du poste</a:t>
            </a:r>
            <a:endParaRPr lang="fr-FR" sz="13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Décrivez ici les fonctions que vous avez occupé pour ce poste. Décrivez également vos missions et les résultats que vous avez obtenu. </a:t>
            </a:r>
            <a:endParaRPr lang="fr-FR" sz="1300" dirty="0">
              <a:latin typeface="Calibri"/>
              <a:ea typeface="Calibri"/>
              <a:cs typeface="Calibri"/>
            </a:endParaRPr>
          </a:p>
          <a:p>
            <a:endParaRPr lang="fr-FR" sz="1300" dirty="0">
              <a:latin typeface="Calibri"/>
              <a:ea typeface="Calibri"/>
              <a:cs typeface="Calibri"/>
            </a:endParaRPr>
          </a:p>
          <a:p>
            <a:r>
              <a:rPr lang="en-US" sz="1300" dirty="0">
                <a:solidFill>
                  <a:srgbClr val="000000"/>
                </a:solidFill>
                <a:latin typeface="Calibri"/>
                <a:cs typeface="Calibri"/>
              </a:rPr>
              <a:t>NOM ENTREPRISE | </a:t>
            </a:r>
            <a:r>
              <a:rPr lang="en-US" sz="1300" dirty="0">
                <a:latin typeface="Calibri"/>
                <a:cs typeface="Calibri"/>
              </a:rPr>
              <a:t>2000 – 2003 - </a:t>
            </a:r>
            <a:r>
              <a:rPr lang="en-US" sz="1300" dirty="0" err="1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Titre</a:t>
            </a:r>
            <a:r>
              <a:rPr lang="en-US" sz="13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du poste</a:t>
            </a:r>
            <a:endParaRPr lang="fr-FR" sz="13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Décrivez ici les fonctions que vous avez occupé pour ce poste. Décrivez également vos missions et les résultats que vous avez obtenu. </a:t>
            </a:r>
            <a:endParaRPr lang="fr-FR" sz="1300" dirty="0">
              <a:latin typeface="Calibri"/>
              <a:ea typeface="Calibri"/>
              <a:cs typeface="Calibri"/>
            </a:endParaRPr>
          </a:p>
          <a:p>
            <a:endParaRPr lang="fr-FR" sz="1300" dirty="0">
              <a:latin typeface="Calibri"/>
              <a:ea typeface="Calibri"/>
              <a:cs typeface="Calibri"/>
            </a:endParaRPr>
          </a:p>
          <a:p>
            <a:r>
              <a:rPr lang="en-US" sz="1300" dirty="0">
                <a:solidFill>
                  <a:srgbClr val="000000"/>
                </a:solidFill>
                <a:latin typeface="Calibri"/>
                <a:cs typeface="Calibri"/>
              </a:rPr>
              <a:t>NOM ENTREPRISE | </a:t>
            </a:r>
            <a:r>
              <a:rPr lang="en-US" sz="1300" dirty="0">
                <a:latin typeface="Calibri"/>
                <a:cs typeface="Calibri"/>
              </a:rPr>
              <a:t>2000 – 2003 - </a:t>
            </a:r>
            <a:r>
              <a:rPr lang="en-US" sz="1300" dirty="0" err="1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Titre</a:t>
            </a:r>
            <a:r>
              <a:rPr lang="en-US" sz="13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du poste</a:t>
            </a:r>
            <a:endParaRPr lang="fr-FR" sz="13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Décrivez ici les fonctions que vous avez occupé pour ce poste. Décrivez également vos missions et les résultats que vous avez obtenu. </a:t>
            </a:r>
            <a:endParaRPr lang="fr-FR" sz="1300" dirty="0">
              <a:latin typeface="Calibri"/>
              <a:ea typeface="Calibri"/>
              <a:cs typeface="Calibri"/>
            </a:endParaRPr>
          </a:p>
          <a:p>
            <a:endParaRPr lang="fr-FR" sz="1300" dirty="0">
              <a:latin typeface="Calibri"/>
              <a:ea typeface="Calibri"/>
              <a:cs typeface="Calibri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54013" y="7803980"/>
            <a:ext cx="7128249" cy="369332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EXPERIENCES PROFESSIONNELLES</a:t>
            </a:r>
          </a:p>
        </p:txBody>
      </p:sp>
    </p:spTree>
    <p:extLst>
      <p:ext uri="{BB962C8B-B14F-4D97-AF65-F5344CB8AC3E}">
        <p14:creationId xmlns:p14="http://schemas.microsoft.com/office/powerpoint/2010/main" val="4139444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18" y="679622"/>
            <a:ext cx="6970308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Cher </a:t>
            </a:r>
            <a:r>
              <a:rPr lang="es-ES" b="1" dirty="0" err="1"/>
              <a:t>candidat</a:t>
            </a:r>
            <a:r>
              <a:rPr lang="es-ES" b="1" dirty="0"/>
              <a:t>,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Merci d'avoir téléchargé ce modèle depuis notre site Web. Nous espérons que cela vous aidera à créer votre CV. Prenez le temps de rédiger votre CV avec soin, car il décrit votre parcours professionnel et votre personnalité.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N'oubliez pas qu'une bonne candidature est une candidature personnalisée ! Si vous avez besoin d'autres modèles de CV, n’hésitez pas à retourner sur notre site Web: </a:t>
            </a:r>
            <a:r>
              <a:rPr lang="fr-FR" dirty="0">
                <a:hlinkClick r:id="rId2"/>
              </a:rPr>
              <a:t>HTTPS://WWW.EXEMPLEDECV.COM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EXEMPLEDECV.COM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contenus publiés sur notre site (modèles de CV, modèles de lettres, articles, etc.) sont la propriété de </a:t>
            </a:r>
            <a:r>
              <a:rPr lang="fr-FR" dirty="0" err="1"/>
              <a:t>EXEMPLEDECV.com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Leur utilisation est limitée à un usage strictement personnel.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	Il est interdit de les diffuser, de les publier ou de les redistribuer sans notre accord.</a:t>
            </a:r>
            <a:endParaRPr lang="es-ES" dirty="0"/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Il est également interdit de donner accès au lien de téléchargement ou au lien d'édition.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Contenu présenté dans 180 pays devant un huissier de justice. Reproduction strictement interdite, même partielle. Limité à un usage strictement personnel.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Les modèles disponibles sur notre site Web sont fournis «tels quels» et sans garantie.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9822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485</Words>
  <Application>Microsoft Macintosh PowerPoint</Application>
  <PresentationFormat>Personnalisé</PresentationFormat>
  <Paragraphs>59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35</dc:title>
  <dc:subject/>
  <dc:creator>www.exempledecv.com</dc:creator>
  <cp:keywords/>
  <dc:description/>
  <cp:lastModifiedBy>Axel Maille</cp:lastModifiedBy>
  <cp:revision>3</cp:revision>
  <dcterms:created xsi:type="dcterms:W3CDTF">2015-07-05T10:34:43Z</dcterms:created>
  <dcterms:modified xsi:type="dcterms:W3CDTF">2021-01-21T17:08:35Z</dcterms:modified>
  <cp:category/>
</cp:coreProperties>
</file>