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-1"/>
            <a:ext cx="3264099" cy="7311289"/>
          </a:xfrm>
          <a:prstGeom prst="rect">
            <a:avLst/>
          </a:prstGeom>
          <a:pattFill prst="wdUpDiag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0459" y="623058"/>
            <a:ext cx="2881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Vincent </a:t>
            </a:r>
            <a:r>
              <a:rPr lang="fr-FR" sz="2400" b="1" dirty="0">
                <a:latin typeface="Arial"/>
                <a:cs typeface="Arial"/>
              </a:rPr>
              <a:t>LANGLOIS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3264099" y="0"/>
            <a:ext cx="0" cy="10688638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29955"/>
              </p:ext>
            </p:extLst>
          </p:nvPr>
        </p:nvGraphicFramePr>
        <p:xfrm>
          <a:off x="3451720" y="0"/>
          <a:ext cx="4111129" cy="10688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1774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1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Expériences professionnelles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du poste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occupé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Décrivez ici les fonctions que vous avez occupé pour ce poste.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et les résultats que vous avez obtenu.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N’hésitez pas à les quantifier.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du poste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occupé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N’hésitez pas à les quantifier.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du poste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occupé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N’hésitez pas à les quantifier.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du poste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occupé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N’hésitez pas à les quantifier.</a:t>
                      </a: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149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Compétences clés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66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INFORMATIQUE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informatique pour le poste convoité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informatique pour le poste convoité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informatique pour le poste convoité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39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management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1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47624"/>
              </p:ext>
            </p:extLst>
          </p:nvPr>
        </p:nvGraphicFramePr>
        <p:xfrm>
          <a:off x="110459" y="7311289"/>
          <a:ext cx="3034131" cy="310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0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Formations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56526" y="1326607"/>
            <a:ext cx="2835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0000"/>
                </a:solidFill>
              </a:rPr>
              <a:t>Mail : prenom.nom@mail.com </a:t>
            </a:r>
          </a:p>
          <a:p>
            <a:r>
              <a:rPr lang="fr-FR" sz="1200" dirty="0">
                <a:solidFill>
                  <a:srgbClr val="000000"/>
                </a:solidFill>
              </a:rPr>
              <a:t>Tel : 01 02 03 04 05 </a:t>
            </a:r>
          </a:p>
          <a:p>
            <a:r>
              <a:rPr lang="fr-FR" sz="1200" dirty="0" err="1">
                <a:solidFill>
                  <a:srgbClr val="000000"/>
                </a:solidFill>
              </a:rPr>
              <a:t>Adr</a:t>
            </a:r>
            <a:r>
              <a:rPr lang="fr-FR" sz="1200" dirty="0">
                <a:solidFill>
                  <a:srgbClr val="000000"/>
                </a:solidFill>
              </a:rPr>
              <a:t> : 17 rue de la Rue 75001 Paris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17205" y="3920353"/>
            <a:ext cx="2698534" cy="166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 propos de moi</a:t>
            </a:r>
          </a:p>
          <a:p>
            <a:pPr>
              <a:defRPr/>
            </a:pPr>
            <a:br>
              <a:rPr lang="fr-FR" sz="1200" dirty="0">
                <a:cs typeface="Calibri"/>
              </a:rPr>
            </a:br>
            <a:r>
              <a:rPr lang="fr-FR" sz="1200" dirty="0">
                <a:cs typeface="Calibri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0247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555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4</dc:title>
  <dc:subject/>
  <dc:creator>www.exempledecv.com</dc:creator>
  <cp:keywords/>
  <dc:description/>
  <cp:lastModifiedBy>Axel Maille</cp:lastModifiedBy>
  <cp:revision>15</cp:revision>
  <dcterms:created xsi:type="dcterms:W3CDTF">2015-06-26T06:14:36Z</dcterms:created>
  <dcterms:modified xsi:type="dcterms:W3CDTF">2021-01-21T16:58:18Z</dcterms:modified>
  <cp:category/>
</cp:coreProperties>
</file>