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264099" cy="10688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7205" y="1779026"/>
            <a:ext cx="2881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Arial"/>
                <a:cs typeface="Arial"/>
              </a:rPr>
              <a:t>Vincent </a:t>
            </a:r>
            <a:r>
              <a:rPr lang="fr-FR" sz="2400" b="1" dirty="0">
                <a:latin typeface="Arial"/>
                <a:cs typeface="Arial"/>
              </a:rPr>
              <a:t>LANGLOIS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3264099" y="0"/>
            <a:ext cx="0" cy="10688638"/>
          </a:xfrm>
          <a:prstGeom prst="line">
            <a:avLst/>
          </a:prstGeom>
          <a:ln w="63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879626"/>
              </p:ext>
            </p:extLst>
          </p:nvPr>
        </p:nvGraphicFramePr>
        <p:xfrm>
          <a:off x="3264100" y="0"/>
          <a:ext cx="4298750" cy="10688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1774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1" i="0" dirty="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Expériences professionnelles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 ENTREPRISE </a:t>
                      </a:r>
                      <a:r>
                        <a:rPr lang="en-US" sz="1300" b="0" i="0" kern="1200" baseline="0" dirty="0">
                          <a:solidFill>
                            <a:schemeClr val="accent6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Titre</a:t>
                      </a:r>
                      <a:r>
                        <a:rPr lang="en-US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du poste </a:t>
                      </a:r>
                      <a:r>
                        <a:rPr lang="en-US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occupé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Décrivez ici les fonctions que vous avez occupé pour ce poste.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Décrivez également vos missions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et les résultats que vous avez obtenu.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N’hésitez pas à les quantifier.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ENTREPRISE </a:t>
                      </a:r>
                      <a:r>
                        <a:rPr lang="en-US" sz="1300" b="0" i="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</a:t>
                      </a:r>
                      <a:r>
                        <a:rPr lang="en-US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du poste </a:t>
                      </a:r>
                      <a:r>
                        <a:rPr lang="en-US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occupé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également vos missions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les résultats que vous avez obtenu.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N’hésitez pas à les quantifier.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ENTREPRISE </a:t>
                      </a:r>
                      <a:r>
                        <a:rPr lang="en-US" sz="1300" b="0" i="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</a:t>
                      </a:r>
                      <a:r>
                        <a:rPr lang="en-US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du poste </a:t>
                      </a:r>
                      <a:r>
                        <a:rPr lang="en-US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occupé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également vos missions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les résultats que vous avez obtenu.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N’hésitez pas à les quantifier.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ENTREPRISE </a:t>
                      </a:r>
                      <a:r>
                        <a:rPr lang="en-US" sz="1300" b="0" i="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</a:t>
                      </a:r>
                      <a:r>
                        <a:rPr lang="en-US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du poste </a:t>
                      </a:r>
                      <a:r>
                        <a:rPr lang="en-US" sz="1300" b="0" i="0" kern="1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occupé</a:t>
                      </a:r>
                      <a:endParaRPr lang="fr-FR" sz="13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également vos missions</a:t>
                      </a: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les résultats que vous avez obtenu.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N’hésitez pas à les quantifier.</a:t>
                      </a: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149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FFFFFF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7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Calibri"/>
                        </a:rPr>
                        <a:t>Compétences clés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66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300" b="0" i="0" dirty="0">
                          <a:solidFill>
                            <a:srgbClr val="F79646"/>
                          </a:solidFill>
                          <a:effectLst/>
                          <a:latin typeface="+mn-lt"/>
                          <a:cs typeface="Calibri"/>
                        </a:rPr>
                        <a:t>INFORMATIQUE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informatique pour le poste convoité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informatique pour le poste convoité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informatique pour le poste convoité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39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rgbClr val="F7964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rgbClr val="C4BD97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management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1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0E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302887"/>
              </p:ext>
            </p:extLst>
          </p:nvPr>
        </p:nvGraphicFramePr>
        <p:xfrm>
          <a:off x="110459" y="6919528"/>
          <a:ext cx="3034131" cy="3492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06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20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Formations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924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924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924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10459" y="2482575"/>
            <a:ext cx="28352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00"/>
                </a:solidFill>
              </a:rPr>
              <a:t>Mail : prenom.nom@mail.com </a:t>
            </a:r>
          </a:p>
          <a:p>
            <a:r>
              <a:rPr lang="fr-FR" sz="1400" dirty="0">
                <a:solidFill>
                  <a:srgbClr val="000000"/>
                </a:solidFill>
              </a:rPr>
              <a:t>Tel : 01 02 03 04 05 </a:t>
            </a:r>
          </a:p>
          <a:p>
            <a:r>
              <a:rPr lang="fr-FR" sz="1400" dirty="0" err="1">
                <a:solidFill>
                  <a:srgbClr val="000000"/>
                </a:solidFill>
              </a:rPr>
              <a:t>Adr</a:t>
            </a:r>
            <a:r>
              <a:rPr lang="fr-FR" sz="1400" dirty="0">
                <a:solidFill>
                  <a:srgbClr val="000000"/>
                </a:solidFill>
              </a:rPr>
              <a:t> : 17 rue de la Rue 75001 Paris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10459" y="3920353"/>
            <a:ext cx="288131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 propos de moi</a:t>
            </a:r>
          </a:p>
          <a:p>
            <a:pPr>
              <a:defRPr/>
            </a:pPr>
            <a:br>
              <a:rPr lang="fr-FR" sz="1300" dirty="0">
                <a:cs typeface="Calibri"/>
              </a:rPr>
            </a:br>
            <a:r>
              <a:rPr lang="fr-FR" sz="1300" dirty="0">
                <a:cs typeface="Calibri"/>
              </a:rPr>
              <a:t>Décrivez en quelques lignes votre parcours professionnel, vos compétences clés pour le poste et vos objectifs de carrière. Ceci est en fait une introduction à votre lettre de motivation. </a:t>
            </a:r>
          </a:p>
        </p:txBody>
      </p:sp>
      <p:sp>
        <p:nvSpPr>
          <p:cNvPr id="12" name="Oval 16"/>
          <p:cNvSpPr/>
          <p:nvPr/>
        </p:nvSpPr>
        <p:spPr>
          <a:xfrm>
            <a:off x="721942" y="117440"/>
            <a:ext cx="1606866" cy="15690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rgbClr val="FFFFFF"/>
                </a:solidFill>
              </a:rPr>
              <a:t>VOTRE</a:t>
            </a:r>
          </a:p>
          <a:p>
            <a:pPr algn="ctr"/>
            <a:r>
              <a:rPr lang="en-PH" sz="1400" b="1" dirty="0">
                <a:solidFill>
                  <a:srgbClr val="FFFFFF"/>
                </a:solidFill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18" y="679622"/>
            <a:ext cx="6970308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20132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557</Words>
  <Application>Microsoft Macintosh PowerPoint</Application>
  <PresentationFormat>Personnalisé</PresentationFormat>
  <Paragraphs>65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40</dc:title>
  <dc:subject/>
  <dc:creator>www.exempledecv.com</dc:creator>
  <cp:keywords/>
  <dc:description/>
  <cp:lastModifiedBy>Axel Maille</cp:lastModifiedBy>
  <cp:revision>15</cp:revision>
  <dcterms:created xsi:type="dcterms:W3CDTF">2015-06-26T06:14:36Z</dcterms:created>
  <dcterms:modified xsi:type="dcterms:W3CDTF">2021-01-21T17:07:41Z</dcterms:modified>
  <cp:category/>
</cp:coreProperties>
</file>