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80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51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60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439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7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39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26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9388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270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64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23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0CCE2-C46E-AB4C-A91F-0282D610FAAF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12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e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244472" y="174014"/>
            <a:ext cx="2881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Arial"/>
                <a:cs typeface="Arial"/>
              </a:rPr>
              <a:t>Vincent </a:t>
            </a:r>
            <a:r>
              <a:rPr lang="fr-FR" sz="2400" b="1" dirty="0">
                <a:latin typeface="Arial"/>
                <a:cs typeface="Arial"/>
              </a:rPr>
              <a:t>LANGLOIS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90500" y="877563"/>
            <a:ext cx="720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000000"/>
                </a:solidFill>
              </a:rPr>
              <a:t>Mail : prenom.nom@mail.com | Tel : 01 02 03 04 05  | </a:t>
            </a:r>
            <a:r>
              <a:rPr lang="fr-FR" sz="1200" dirty="0" err="1">
                <a:solidFill>
                  <a:srgbClr val="000000"/>
                </a:solidFill>
              </a:rPr>
              <a:t>Adr</a:t>
            </a:r>
            <a:r>
              <a:rPr lang="fr-FR" sz="1200" dirty="0">
                <a:solidFill>
                  <a:srgbClr val="000000"/>
                </a:solidFill>
              </a:rPr>
              <a:t> : 17 rue de la Rue 75001 Paris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22039" y="1243019"/>
            <a:ext cx="7069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200" dirty="0">
                <a:cs typeface="Calibri"/>
              </a:rPr>
              <a:t>Décrivez en quelques lignes votre parcours professionnel, vos compétences clés pour le poste et vos objectifs de carrière. Ceci est en fait une introduction à votre lettre de motivation. 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425754"/>
              </p:ext>
            </p:extLst>
          </p:nvPr>
        </p:nvGraphicFramePr>
        <p:xfrm>
          <a:off x="558801" y="1892969"/>
          <a:ext cx="6400799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fr-FR" sz="20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Expériences professionnelles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NOM ENTREPRISE 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ctr"/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Titre</a:t>
                      </a:r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du poste </a:t>
                      </a:r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occupé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Décrivez ici les fonctions que vous avez occupé pour ce poste.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Décrivez également vos missions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et les résultats que vous avez obtenu.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N’hésitez pas à les quantifier.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 ENTREPRISE 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ctr"/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Titre</a:t>
                      </a:r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du poste </a:t>
                      </a:r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occupé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également vos missions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les résultats que vous avez obtenu.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N’hésitez pas à les quantifier.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 ENTREPRISE 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ctr"/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Titre</a:t>
                      </a:r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du poste </a:t>
                      </a:r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occupé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également vos missions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les résultats que vous avez obtenu.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N’hésitez pas à les quantifier.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694390"/>
              </p:ext>
            </p:extLst>
          </p:nvPr>
        </p:nvGraphicFramePr>
        <p:xfrm>
          <a:off x="558801" y="5643563"/>
          <a:ext cx="6400799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7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3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272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20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Formations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FORMATION | 2000 – 2003</a:t>
                      </a:r>
                    </a:p>
                    <a:p>
                      <a:pPr algn="ctr"/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Décrivez les spécialités de cette formation : vos diplômes, les options de la formation, etc…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FORMATION | 2000 – 2003</a:t>
                      </a:r>
                    </a:p>
                    <a:p>
                      <a:pPr algn="ctr"/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Décrivez les spécialités de cette formation : vos diplômes, les options de la formation, etc…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FORMATION | 2000 – 2003</a:t>
                      </a:r>
                    </a:p>
                    <a:p>
                      <a:pPr algn="ctr"/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Décrivez les spécialités de cette formation : vos diplômes, les options de la formation, etc…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147906"/>
              </p:ext>
            </p:extLst>
          </p:nvPr>
        </p:nvGraphicFramePr>
        <p:xfrm>
          <a:off x="558800" y="7954963"/>
          <a:ext cx="6400799" cy="2200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64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Compétences clés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2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INFORMATIQUE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Listez ici vos compétences clés en informatique pour le poste convoité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Listez ici vos compétences clés en informatique pour le poste convoité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Listez ici vos compétences clés en informatique pour le poste convoité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72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Listez ici vos compétences clés en management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Listez ici vos compétences clés en management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Listez ici vos compétences clés en management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771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18" y="679622"/>
            <a:ext cx="6970308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Cher </a:t>
            </a:r>
            <a:r>
              <a:rPr lang="es-ES" b="1" dirty="0" err="1"/>
              <a:t>candidat</a:t>
            </a:r>
            <a:r>
              <a:rPr lang="es-ES" b="1" dirty="0"/>
              <a:t>,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Merci d'avoir téléchargé ce modèle depuis notre site Web. Nous espérons que cela vous aidera à créer votre CV. Prenez le temps de rédiger votre CV avec soin, car il décrit votre parcours professionnel et votre personnalité.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N'oubliez pas qu'une bonne candidature est une candidature personnalisée ! Si vous avez besoin d'autres modèles de CV, n’hésitez pas à retourner sur notre site Web: </a:t>
            </a:r>
            <a:r>
              <a:rPr lang="fr-FR" dirty="0">
                <a:hlinkClick r:id="rId2"/>
              </a:rPr>
              <a:t>HTTPS://WWW.EXEMPLEDECV.COM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EXEMPLEDECV.COM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contenus publiés sur notre site (modèles de CV, modèles de lettres, articles, etc.) sont la propriété de </a:t>
            </a:r>
            <a:r>
              <a:rPr lang="fr-FR" dirty="0" err="1"/>
              <a:t>EXEMPLEDECV.com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Leur utilisation est limitée à un usage strictement personnel.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	Il est interdit de les diffuser, de les publier ou de les redistribuer sans notre accord.</a:t>
            </a:r>
            <a:endParaRPr lang="es-ES" dirty="0"/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Il est également interdit de donner accès au lien de téléchargement ou au lien d'édition.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Contenu présenté dans 180 pays devant un huissier de justice. Reproduction strictement interdite, même partielle. Limité à un usage strictement personnel.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Les modèles disponibles sur notre site Web sont fournis «tels quels» et sans garantie.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13662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512</Words>
  <Application>Microsoft Macintosh PowerPoint</Application>
  <PresentationFormat>Personnalisé</PresentationFormat>
  <Paragraphs>55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5</dc:title>
  <dc:subject/>
  <dc:creator>www.exempledecv.com</dc:creator>
  <cp:keywords/>
  <dc:description/>
  <cp:lastModifiedBy>Axel Maille</cp:lastModifiedBy>
  <cp:revision>3</cp:revision>
  <dcterms:created xsi:type="dcterms:W3CDTF">2015-06-26T06:28:43Z</dcterms:created>
  <dcterms:modified xsi:type="dcterms:W3CDTF">2021-01-21T16:58:04Z</dcterms:modified>
  <cp:category/>
</cp:coreProperties>
</file>