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08"/>
    <p:restoredTop sz="94684"/>
  </p:normalViewPr>
  <p:slideViewPr>
    <p:cSldViewPr snapToGrid="0" snapToObjects="1">
      <p:cViewPr varScale="1">
        <p:scale>
          <a:sx n="151" d="100"/>
          <a:sy n="151" d="100"/>
        </p:scale>
        <p:origin x="2536" y="22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49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16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26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96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75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53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33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174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6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139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07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B1552-C3F3-E64B-81AD-2EE62E0AE74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83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e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357170"/>
          </a:xfrm>
          <a:prstGeom prst="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0509781"/>
            <a:ext cx="7562850" cy="178857"/>
          </a:xfrm>
          <a:prstGeom prst="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8148" y="555598"/>
            <a:ext cx="2479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Vincent </a:t>
            </a: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LANGLOIS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38148" y="935198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Titre du poste recherché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458658" y="555598"/>
            <a:ext cx="1402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Tel : 06 10 12 13 14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458658" y="737571"/>
            <a:ext cx="1717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prenom.nom@mail.com</a:t>
            </a:r>
            <a:endParaRPr lang="fr-F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233561"/>
              </p:ext>
            </p:extLst>
          </p:nvPr>
        </p:nvGraphicFramePr>
        <p:xfrm>
          <a:off x="238147" y="1560351"/>
          <a:ext cx="7184130" cy="841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3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r>
                        <a:rPr lang="fr-FR" sz="1200" b="0" i="1" dirty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Objectifs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Décrivez en quelques lignes votre parcours professionnel, vos compétences clés pour le poste et vos objectifs de carrière. Ceci est en fait une introduction à votre lettre de motivation.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91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91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200" b="0" i="1" dirty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Expériences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 ENTREPRISE 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Titre</a:t>
                      </a:r>
                      <a:r>
                        <a:rPr lang="en-US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du poste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et les résultats que vous avez obtenu. N’hésitez pas à les quantifier.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ENTREPRISE 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>
                          <a:solidFill>
                            <a:srgbClr val="1F497D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Titre</a:t>
                      </a:r>
                      <a:r>
                        <a:rPr lang="en-US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du poste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les résultats que vous avez obtenu. N’hésitez pas à les quantifier.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ENTREPRISE 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>
                          <a:solidFill>
                            <a:srgbClr val="1F497D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Titre</a:t>
                      </a:r>
                      <a:r>
                        <a:rPr lang="en-US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du poste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les résultats que vous avez obtenu. N’hésitez pas à les quantifier.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ENTREPRISE 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>
                          <a:solidFill>
                            <a:srgbClr val="1F497D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Titre</a:t>
                      </a:r>
                      <a:r>
                        <a:rPr lang="en-US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du poste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les résultats que vous avez obtenu. N’hésitez pas à les quantifier.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91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200" b="0" i="1" dirty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Formations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cs typeface="Calibri"/>
                        </a:rPr>
                        <a:t>FORMATION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| 2000 – 2003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Décrivez les spécialités de cette formation : vos diplômes, les options de la formation, etc…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cs typeface="Calibri"/>
                        </a:rPr>
                        <a:t>FORMATION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| 2000 – 2003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Décrivez les spécialités de cette formation : vos diplômes, les options de la formation, etc…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cs typeface="Calibri"/>
                        </a:rPr>
                        <a:t>FORMATION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| 2000 – 2003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Décrivez les spécialités de cette formation : vos diplômes, les options de la formation, etc…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Compétences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Langues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Informatique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Anglais : Lu, écrit, parlé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Windows,</a:t>
                      </a:r>
                      <a:r>
                        <a:rPr lang="fr-FR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Linux, OSX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Allemand : Lu,</a:t>
                      </a:r>
                      <a:r>
                        <a:rPr lang="fr-FR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écrit, parlé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Tableur Excel et Traitement de texte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Logiciel de comptabilité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4458658" y="935198"/>
            <a:ext cx="2223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17 rue de la réussite 75012 Paris</a:t>
            </a:r>
          </a:p>
        </p:txBody>
      </p:sp>
    </p:spTree>
    <p:extLst>
      <p:ext uri="{BB962C8B-B14F-4D97-AF65-F5344CB8AC3E}">
        <p14:creationId xmlns:p14="http://schemas.microsoft.com/office/powerpoint/2010/main" val="3431481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518" y="679622"/>
            <a:ext cx="6970308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Cher </a:t>
            </a:r>
            <a:r>
              <a:rPr lang="es-ES" b="1" dirty="0" err="1"/>
              <a:t>candidat</a:t>
            </a:r>
            <a:r>
              <a:rPr lang="es-ES" b="1" dirty="0"/>
              <a:t>,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Merci d'avoir téléchargé ce modèle depuis notre site Web. Nous espérons que cela vous aidera à créer votre CV. Prenez le temps de rédiger votre CV avec soin, car il décrit votre parcours professionnel et votre personnalité.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N'oubliez pas qu'une bonne candidature est une candidature personnalisée ! Si vous avez besoin d'autres modèles de CV, n’hésitez pas à retourner sur notre site Web: </a:t>
            </a:r>
            <a:r>
              <a:rPr lang="fr-FR" dirty="0">
                <a:hlinkClick r:id="rId2"/>
              </a:rPr>
              <a:t>HTTPS://WWW.EXEMPLEDECV.COM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EXEMPLEDECV.COM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contenus publiés sur notre site (modèles de CV, modèles de lettres, articles, etc.) sont la propriété de </a:t>
            </a:r>
            <a:r>
              <a:rPr lang="fr-FR" dirty="0" err="1"/>
              <a:t>EXEMPLEDECV.com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Leur utilisation est limitée à un usage strictement personnel.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	Il est interdit de les diffuser, de les publier ou de les redistribuer sans notre accord.</a:t>
            </a:r>
            <a:endParaRPr lang="es-ES" dirty="0"/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Il est également interdit de donner accès au lien de téléchargement ou au lien d'édition.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Contenu présenté dans 180 pays devant un huissier de justice. Reproduction strictement interdite, même partielle. Limité à un usage strictement personnel.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modèles disponibles sur notre site Web sont fournis «tels quels» et sans garantie.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06725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519</Words>
  <Application>Microsoft Macintosh PowerPoint</Application>
  <PresentationFormat>Personnalisé</PresentationFormat>
  <Paragraphs>55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1</dc:title>
  <dc:subject/>
  <dc:creator>www.exempledcv.com</dc:creator>
  <cp:keywords/>
  <dc:description/>
  <cp:lastModifiedBy>Axel Maille</cp:lastModifiedBy>
  <cp:revision>23</cp:revision>
  <dcterms:created xsi:type="dcterms:W3CDTF">2015-06-21T19:45:09Z</dcterms:created>
  <dcterms:modified xsi:type="dcterms:W3CDTF">2024-12-19T14:05:06Z</dcterms:modified>
  <cp:category/>
</cp:coreProperties>
</file>