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4FF9"/>
    <a:srgbClr val="7F38BA"/>
    <a:srgbClr val="0C0F22"/>
    <a:srgbClr val="F2E7DA"/>
    <a:srgbClr val="FDF1CF"/>
    <a:srgbClr val="F6F1D6"/>
    <a:srgbClr val="818181"/>
    <a:srgbClr val="2A2A28"/>
    <a:srgbClr val="262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9" autoAdjust="0"/>
    <p:restoredTop sz="96327"/>
  </p:normalViewPr>
  <p:slideViewPr>
    <p:cSldViewPr snapToGrid="0">
      <p:cViewPr varScale="1">
        <p:scale>
          <a:sx n="79" d="100"/>
          <a:sy n="79" d="100"/>
        </p:scale>
        <p:origin x="3328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8E9B9-99F4-3B46-8101-4B8EF36B9FC5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4F0ED-25E2-4543-A5C8-1313C2F99C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949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4F0ED-25E2-4543-A5C8-1313C2F99CC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455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tiff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-4654" y="0"/>
            <a:ext cx="7567504" cy="10688638"/>
          </a:xfrm>
          <a:custGeom>
            <a:avLst/>
            <a:gdLst>
              <a:gd name="connsiteX0" fmla="*/ 0 w 7587916"/>
              <a:gd name="connsiteY0" fmla="*/ 10700084 h 10700084"/>
              <a:gd name="connsiteX1" fmla="*/ 6160168 w 7587916"/>
              <a:gd name="connsiteY1" fmla="*/ 0 h 10700084"/>
              <a:gd name="connsiteX2" fmla="*/ 7587916 w 7587916"/>
              <a:gd name="connsiteY2" fmla="*/ 0 h 10700084"/>
              <a:gd name="connsiteX3" fmla="*/ 7587916 w 7587916"/>
              <a:gd name="connsiteY3" fmla="*/ 10700084 h 10700084"/>
              <a:gd name="connsiteX4" fmla="*/ 0 w 7587916"/>
              <a:gd name="connsiteY4" fmla="*/ 10700084 h 1070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7916" h="10700084">
                <a:moveTo>
                  <a:pt x="0" y="10700084"/>
                </a:moveTo>
                <a:lnTo>
                  <a:pt x="6160168" y="0"/>
                </a:lnTo>
                <a:lnTo>
                  <a:pt x="7587916" y="0"/>
                </a:lnTo>
                <a:lnTo>
                  <a:pt x="7587916" y="10700084"/>
                </a:lnTo>
                <a:lnTo>
                  <a:pt x="0" y="10700084"/>
                </a:lnTo>
                <a:close/>
              </a:path>
            </a:pathLst>
          </a:custGeom>
          <a:solidFill>
            <a:srgbClr val="F2E7DA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10117808"/>
            <a:ext cx="7566660" cy="573052"/>
          </a:xfrm>
          <a:custGeom>
            <a:avLst/>
            <a:gdLst>
              <a:gd name="connsiteX0" fmla="*/ 0 w 7574280"/>
              <a:gd name="connsiteY0" fmla="*/ 1082040 h 1082040"/>
              <a:gd name="connsiteX1" fmla="*/ 609600 w 7574280"/>
              <a:gd name="connsiteY1" fmla="*/ 0 h 1082040"/>
              <a:gd name="connsiteX2" fmla="*/ 7574280 w 7574280"/>
              <a:gd name="connsiteY2" fmla="*/ 1082040 h 1082040"/>
              <a:gd name="connsiteX3" fmla="*/ 0 w 7574280"/>
              <a:gd name="connsiteY3" fmla="*/ 1082040 h 108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4280" h="1082040">
                <a:moveTo>
                  <a:pt x="0" y="1082040"/>
                </a:moveTo>
                <a:lnTo>
                  <a:pt x="609600" y="0"/>
                </a:lnTo>
                <a:lnTo>
                  <a:pt x="7574280" y="1082040"/>
                </a:lnTo>
                <a:lnTo>
                  <a:pt x="0" y="1082040"/>
                </a:lnTo>
                <a:close/>
              </a:path>
            </a:pathLst>
          </a:custGeom>
          <a:solidFill>
            <a:srgbClr val="0C0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-6350" y="-6350"/>
            <a:ext cx="6146800" cy="2482850"/>
          </a:xfrm>
          <a:custGeom>
            <a:avLst/>
            <a:gdLst>
              <a:gd name="connsiteX0" fmla="*/ 6146800 w 6146800"/>
              <a:gd name="connsiteY0" fmla="*/ 0 h 2482850"/>
              <a:gd name="connsiteX1" fmla="*/ 5219700 w 6146800"/>
              <a:gd name="connsiteY1" fmla="*/ 1631950 h 2482850"/>
              <a:gd name="connsiteX2" fmla="*/ 0 w 6146800"/>
              <a:gd name="connsiteY2" fmla="*/ 2482850 h 2482850"/>
              <a:gd name="connsiteX3" fmla="*/ 0 w 6146800"/>
              <a:gd name="connsiteY3" fmla="*/ 0 h 2482850"/>
              <a:gd name="connsiteX4" fmla="*/ 6146800 w 6146800"/>
              <a:gd name="connsiteY4" fmla="*/ 0 h 248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6800" h="2482850">
                <a:moveTo>
                  <a:pt x="6146800" y="0"/>
                </a:moveTo>
                <a:lnTo>
                  <a:pt x="5219700" y="1631950"/>
                </a:lnTo>
                <a:lnTo>
                  <a:pt x="0" y="2482850"/>
                </a:lnTo>
                <a:lnTo>
                  <a:pt x="0" y="0"/>
                </a:lnTo>
                <a:lnTo>
                  <a:pt x="6146800" y="0"/>
                </a:lnTo>
                <a:close/>
              </a:path>
            </a:pathLst>
          </a:custGeom>
          <a:solidFill>
            <a:srgbClr val="0C0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414597"/>
            <a:ext cx="3879812" cy="723275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FRANK</a:t>
            </a:r>
            <a:r>
              <a:rPr lang="en-US" sz="24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AF4F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PILOTTI</a:t>
            </a:r>
            <a:endParaRPr lang="en-US" sz="2400" dirty="0">
              <a:solidFill>
                <a:srgbClr val="AF4F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500" dirty="0">
              <a:solidFill>
                <a:srgbClr val="7F38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POSTE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1257" y="8508473"/>
            <a:ext cx="2461062" cy="141577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Place de la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Réussite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75012 Paris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0102030405</a:t>
            </a:r>
          </a:p>
          <a:p>
            <a:pPr lvl="1"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monemail@mail.com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www.monsite.com</a:t>
            </a:r>
            <a:endParaRPr lang="en-US" sz="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" y="3758521"/>
            <a:ext cx="2727281" cy="124649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  <a:endParaRPr lang="en-US" sz="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" y="5535383"/>
            <a:ext cx="2727281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Créatif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Sérieux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Ponctuel</a:t>
            </a:r>
            <a:endParaRPr lang="en-US" sz="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532669" y="3933206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" y="7081413"/>
            <a:ext cx="2727281" cy="7848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Italien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Français</a:t>
            </a:r>
            <a:endParaRPr lang="en-US" sz="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54818" y="2306748"/>
            <a:ext cx="67642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 PROFESIONNELS</a:t>
            </a:r>
          </a:p>
          <a:p>
            <a:pPr algn="ctr"/>
            <a:endParaRPr lang="en-US" sz="3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quelques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lignes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parcours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professionnel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compétences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clés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le poste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carrière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introduction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motivation.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pouvez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plain.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279472" y="3481543"/>
            <a:ext cx="3939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endParaRPr lang="en-US" sz="1000" dirty="0">
              <a:solidFill>
                <a:srgbClr val="7F38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279472" y="6422075"/>
            <a:ext cx="3939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endParaRPr lang="en-US" sz="1000" dirty="0">
              <a:solidFill>
                <a:srgbClr val="7F38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279472" y="9088807"/>
            <a:ext cx="3437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rgbClr val="7F38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281799" y="3760339"/>
            <a:ext cx="393728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POSTE | 2000 – 2003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POSTE | 2000 – 2003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POSTE | 2000 – 2003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POSTE | 2000 – 2003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281799" y="6694230"/>
            <a:ext cx="39372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 </a:t>
            </a:r>
            <a:r>
              <a:rPr lang="en-US" sz="900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UNIVERTSITE | 2000</a:t>
            </a: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 </a:t>
            </a:r>
            <a:r>
              <a:rPr lang="en-US" sz="900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UNIVERTSITE | 2000</a:t>
            </a: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 </a:t>
            </a:r>
            <a:r>
              <a:rPr lang="en-US" sz="900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UNIVERTSITE | 2000</a:t>
            </a: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 </a:t>
            </a:r>
            <a:r>
              <a:rPr lang="en-US" sz="900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UNIVERTSITE | 2000</a:t>
            </a: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279472" y="9366547"/>
            <a:ext cx="393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d'intérêts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semblent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important de faire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apparaître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 </a:t>
            </a:r>
            <a:r>
              <a:rPr lang="en-US" sz="900" kern="100" spc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900" kern="1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CV.</a:t>
            </a:r>
            <a:endParaRPr lang="en-US" sz="800" kern="100" spc="1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1" y="3481543"/>
            <a:ext cx="272231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COMPETENCES PRO.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0" y="5255001"/>
            <a:ext cx="2728977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PERSONNALITE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-2326" y="6802517"/>
            <a:ext cx="2731303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LANGUES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-1" y="8109549"/>
            <a:ext cx="2728977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1532668" y="3882243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1532668" y="3931774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532669" y="4161212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532668" y="4110249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1532668" y="4159780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532669" y="4390014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532668" y="4339051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1532668" y="4388582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532671" y="4619905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1532670" y="4568942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1532670" y="4618473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1533624" y="4863402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1533623" y="4812439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1533623" y="4861970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1559985" y="5707050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1559984" y="5656087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1559984" y="5705618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1559985" y="5935056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1559984" y="5884093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1559984" y="5933624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1559985" y="6163858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1559984" y="6112895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1559984" y="6162426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1559987" y="6393749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1559986" y="6342786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1559986" y="6392317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1559985" y="7260431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1559984" y="7209468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1559984" y="7258999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1559985" y="7488437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1559984" y="7437474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1559984" y="7487005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1559985" y="7717239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1559984" y="7666276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1559984" y="7715807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15" name="Straight Connector 214"/>
          <p:cNvCxnSpPr/>
          <p:nvPr/>
        </p:nvCxnSpPr>
        <p:spPr>
          <a:xfrm>
            <a:off x="3381375" y="10207208"/>
            <a:ext cx="3714750" cy="0"/>
          </a:xfrm>
          <a:prstGeom prst="line">
            <a:avLst/>
          </a:prstGeom>
          <a:ln w="3175">
            <a:solidFill>
              <a:srgbClr val="7F38BA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811" y="6442138"/>
            <a:ext cx="260224" cy="2602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021" y="3475354"/>
            <a:ext cx="261804" cy="261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340" y="9104127"/>
            <a:ext cx="247167" cy="247167"/>
          </a:xfrm>
          <a:prstGeom prst="rect">
            <a:avLst/>
          </a:prstGeom>
          <a:ln>
            <a:noFill/>
          </a:ln>
        </p:spPr>
      </p:pic>
      <p:sp>
        <p:nvSpPr>
          <p:cNvPr id="74" name="Oval 73"/>
          <p:cNvSpPr/>
          <p:nvPr/>
        </p:nvSpPr>
        <p:spPr>
          <a:xfrm>
            <a:off x="2966451" y="3449027"/>
            <a:ext cx="320944" cy="320944"/>
          </a:xfrm>
          <a:prstGeom prst="ellipse">
            <a:avLst/>
          </a:prstGeom>
          <a:noFill/>
          <a:ln w="6350">
            <a:solidFill>
              <a:srgbClr val="7F38BA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966451" y="6410262"/>
            <a:ext cx="320944" cy="320944"/>
          </a:xfrm>
          <a:prstGeom prst="ellipse">
            <a:avLst/>
          </a:prstGeom>
          <a:noFill/>
          <a:ln w="6350">
            <a:solidFill>
              <a:srgbClr val="7F38BA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966451" y="9064326"/>
            <a:ext cx="320944" cy="320944"/>
          </a:xfrm>
          <a:prstGeom prst="ellipse">
            <a:avLst/>
          </a:prstGeom>
          <a:noFill/>
          <a:ln w="6350">
            <a:solidFill>
              <a:srgbClr val="7F38BA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Straight Connector 242"/>
          <p:cNvCxnSpPr>
            <a:stCxn id="74" idx="4"/>
            <a:endCxn id="96" idx="0"/>
          </p:cNvCxnSpPr>
          <p:nvPr/>
        </p:nvCxnSpPr>
        <p:spPr>
          <a:xfrm>
            <a:off x="3126923" y="3769971"/>
            <a:ext cx="0" cy="2640291"/>
          </a:xfrm>
          <a:prstGeom prst="line">
            <a:avLst/>
          </a:prstGeom>
          <a:ln>
            <a:solidFill>
              <a:srgbClr val="7F38BA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stCxn id="96" idx="4"/>
            <a:endCxn id="97" idx="0"/>
          </p:cNvCxnSpPr>
          <p:nvPr/>
        </p:nvCxnSpPr>
        <p:spPr>
          <a:xfrm>
            <a:off x="3126923" y="6731206"/>
            <a:ext cx="0" cy="2333120"/>
          </a:xfrm>
          <a:prstGeom prst="line">
            <a:avLst/>
          </a:prstGeom>
          <a:ln>
            <a:solidFill>
              <a:srgbClr val="7F38BA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>
            <a:stCxn id="97" idx="4"/>
          </p:cNvCxnSpPr>
          <p:nvPr/>
        </p:nvCxnSpPr>
        <p:spPr>
          <a:xfrm>
            <a:off x="3126923" y="9385270"/>
            <a:ext cx="0" cy="679480"/>
          </a:xfrm>
          <a:prstGeom prst="line">
            <a:avLst/>
          </a:prstGeom>
          <a:ln>
            <a:solidFill>
              <a:srgbClr val="7F38BA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1" name="Picture 25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6" y="9034641"/>
            <a:ext cx="166665" cy="166665"/>
          </a:xfrm>
          <a:prstGeom prst="rect">
            <a:avLst/>
          </a:prstGeom>
        </p:spPr>
      </p:pic>
      <p:pic>
        <p:nvPicPr>
          <p:cNvPr id="252" name="Picture 25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6" y="9344198"/>
            <a:ext cx="166665" cy="166665"/>
          </a:xfrm>
          <a:prstGeom prst="rect">
            <a:avLst/>
          </a:prstGeom>
        </p:spPr>
      </p:pic>
      <p:pic>
        <p:nvPicPr>
          <p:cNvPr id="253" name="Picture 25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5" y="9653755"/>
            <a:ext cx="166665" cy="166665"/>
          </a:xfrm>
          <a:prstGeom prst="rect">
            <a:avLst/>
          </a:prstGeom>
        </p:spPr>
      </p:pic>
      <p:pic>
        <p:nvPicPr>
          <p:cNvPr id="254" name="Picture 25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4" y="8551576"/>
            <a:ext cx="166665" cy="16666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10"/>
          <a:srcRect l="10697" r="23153"/>
          <a:stretch/>
        </p:blipFill>
        <p:spPr>
          <a:xfrm>
            <a:off x="4690196" y="224939"/>
            <a:ext cx="2051926" cy="2070380"/>
          </a:xfrm>
          <a:prstGeom prst="ellipse">
            <a:avLst/>
          </a:prstGeom>
          <a:ln w="285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367" y="878559"/>
            <a:ext cx="6673044" cy="84901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5946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548</Words>
  <Application>Microsoft Macintosh PowerPoint</Application>
  <PresentationFormat>Personnalisé</PresentationFormat>
  <Paragraphs>79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128</cp:revision>
  <dcterms:created xsi:type="dcterms:W3CDTF">2015-04-27T10:39:12Z</dcterms:created>
  <dcterms:modified xsi:type="dcterms:W3CDTF">2024-12-18T23:33:14Z</dcterms:modified>
</cp:coreProperties>
</file>