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E8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780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52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10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7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23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06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58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99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54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89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6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795E7-C3FF-1545-B370-D48371B7FF68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365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e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v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4" y="0"/>
            <a:ext cx="7562850" cy="106886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336833" y="1147399"/>
            <a:ext cx="30968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solidFill>
                  <a:srgbClr val="4E8FCB"/>
                </a:solidFill>
              </a:rPr>
              <a:t>Titre du poste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470227"/>
              </p:ext>
            </p:extLst>
          </p:nvPr>
        </p:nvGraphicFramePr>
        <p:xfrm>
          <a:off x="1434788" y="2245156"/>
          <a:ext cx="4023944" cy="4785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1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1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748">
                <a:tc gridSpan="2"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rgbClr val="4E8FCB"/>
                          </a:solidFill>
                          <a:effectLst/>
                          <a:latin typeface="Calibri"/>
                          <a:cs typeface="Calibri"/>
                        </a:rPr>
                        <a:t>Expériences</a:t>
                      </a:r>
                      <a:r>
                        <a:rPr lang="fr-FR" sz="1800" baseline="0" dirty="0">
                          <a:solidFill>
                            <a:srgbClr val="4E8FCB"/>
                          </a:solidFill>
                          <a:effectLst/>
                          <a:latin typeface="Calibri"/>
                          <a:cs typeface="Calibri"/>
                        </a:rPr>
                        <a:t> professionnelles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558">
                <a:tc>
                  <a:txBody>
                    <a:bodyPr/>
                    <a:lstStyle/>
                    <a:p>
                      <a:endParaRPr lang="en-GB" sz="1400" b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 du poste | Nom de </a:t>
                      </a:r>
                      <a:r>
                        <a:rPr lang="en-GB" sz="1400" b="0" i="0" kern="120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l’entreprise</a:t>
                      </a:r>
                      <a:b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r>
                        <a:rPr lang="fr-FR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b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résultats.</a:t>
                      </a:r>
                    </a:p>
                    <a:p>
                      <a:endParaRPr lang="fr-FR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371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 du poste | Nom de </a:t>
                      </a:r>
                      <a:r>
                        <a:rPr lang="en-GB" sz="1400" b="0" i="0" kern="120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l’entreprise</a:t>
                      </a:r>
                      <a:b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r>
                        <a:rPr lang="fr-FR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b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résultats.</a:t>
                      </a:r>
                    </a:p>
                    <a:p>
                      <a:endParaRPr lang="fr-FR" sz="1400" b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184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 du poste | Nom de </a:t>
                      </a:r>
                      <a:r>
                        <a:rPr lang="en-GB" sz="1400" b="0" i="0" kern="120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l’entreprise</a:t>
                      </a:r>
                      <a:b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r>
                        <a:rPr lang="fr-FR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b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résultats.</a:t>
                      </a:r>
                      <a:br>
                        <a:rPr lang="fr-FR" sz="1200" b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200" b="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184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 du poste | Nom de </a:t>
                      </a:r>
                      <a:r>
                        <a:rPr lang="en-GB" sz="1400" b="0" i="0" kern="120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l’entreprise</a:t>
                      </a:r>
                      <a:b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r>
                        <a:rPr lang="fr-FR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b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résultats.</a:t>
                      </a:r>
                      <a:br>
                        <a:rPr lang="fr-FR" sz="1200" b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200" b="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545123"/>
              </p:ext>
            </p:extLst>
          </p:nvPr>
        </p:nvGraphicFramePr>
        <p:xfrm>
          <a:off x="1536412" y="7175333"/>
          <a:ext cx="3922319" cy="19795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8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748">
                <a:tc gridSpan="2"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rgbClr val="4E8FCB"/>
                          </a:solidFill>
                          <a:effectLst/>
                          <a:latin typeface="Calibri"/>
                          <a:cs typeface="Calibri"/>
                        </a:rPr>
                        <a:t>Formation</a:t>
                      </a:r>
                      <a:endParaRPr lang="fr-FR" sz="1800" baseline="0" dirty="0">
                        <a:solidFill>
                          <a:srgbClr val="4E8FCB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558">
                <a:tc>
                  <a:txBody>
                    <a:bodyPr/>
                    <a:lstStyle/>
                    <a:p>
                      <a:endParaRPr lang="en-GB" sz="1400" b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</a:t>
                      </a:r>
                      <a:r>
                        <a:rPr lang="en-GB" sz="1400" b="0" i="0" kern="1200" baseline="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en-GB" sz="1400" b="0" i="0" kern="1200" baseline="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l’école</a:t>
                      </a:r>
                      <a:r>
                        <a:rPr lang="en-GB" sz="1400" b="0" i="0" kern="1200" baseline="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| Titre de la formation</a:t>
                      </a:r>
                    </a:p>
                    <a:p>
                      <a:r>
                        <a:rPr lang="fr-FR" sz="1200" b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spécificités de la formation.</a:t>
                      </a:r>
                    </a:p>
                    <a:p>
                      <a:endParaRPr lang="fr-FR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371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</a:t>
                      </a:r>
                      <a:r>
                        <a:rPr lang="en-GB" sz="1400" b="0" i="0" kern="1200" baseline="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en-GB" sz="1400" b="0" i="0" kern="1200" baseline="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l’école</a:t>
                      </a:r>
                      <a:r>
                        <a:rPr lang="en-GB" sz="1400" b="0" i="0" kern="1200" baseline="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| Titre de la formation</a:t>
                      </a:r>
                    </a:p>
                    <a:p>
                      <a:r>
                        <a:rPr lang="fr-FR" sz="1200" b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spécificités de la formation.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508983"/>
              </p:ext>
            </p:extLst>
          </p:nvPr>
        </p:nvGraphicFramePr>
        <p:xfrm>
          <a:off x="1633443" y="9402728"/>
          <a:ext cx="2800262" cy="851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0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3964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rgbClr val="4E8FCB"/>
                          </a:solidFill>
                          <a:effectLst/>
                          <a:latin typeface="Calibri"/>
                          <a:cs typeface="Calibri"/>
                        </a:rPr>
                        <a:t>Passion</a:t>
                      </a:r>
                      <a:endParaRPr lang="fr-FR" sz="1800" b="0" baseline="0" dirty="0">
                        <a:solidFill>
                          <a:srgbClr val="4E8FCB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610">
                <a:tc>
                  <a:txBody>
                    <a:bodyPr/>
                    <a:lstStyle/>
                    <a:p>
                      <a:r>
                        <a:rPr lang="fr-FR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Lecture,</a:t>
                      </a:r>
                      <a:r>
                        <a:rPr lang="fr-FR" sz="1200" b="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Cinéma, Voyages, Musique et Pratique du piano.</a:t>
                      </a:r>
                      <a:endParaRPr lang="fr-FR" sz="12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848712"/>
              </p:ext>
            </p:extLst>
          </p:nvPr>
        </p:nvGraphicFramePr>
        <p:xfrm>
          <a:off x="4555426" y="9402728"/>
          <a:ext cx="2719170" cy="100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9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800" b="0" baseline="0" dirty="0">
                          <a:solidFill>
                            <a:srgbClr val="4E8FCB"/>
                          </a:solidFill>
                          <a:effectLst/>
                          <a:latin typeface="Calibri"/>
                          <a:cs typeface="Calibri"/>
                        </a:rPr>
                        <a:t>Langues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Français</a:t>
                      </a:r>
                      <a:r>
                        <a:rPr lang="fr-FR" sz="1200" b="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 : Langue maternelle</a:t>
                      </a:r>
                    </a:p>
                    <a:p>
                      <a:r>
                        <a:rPr lang="fr-FR" sz="1200" b="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Anglais : Courant – </a:t>
                      </a:r>
                      <a:r>
                        <a:rPr lang="fr-FR" sz="1200" b="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Toeic</a:t>
                      </a:r>
                      <a:endParaRPr lang="fr-FR" sz="1200" b="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  <a:p>
                      <a:r>
                        <a:rPr lang="fr-FR" sz="1200" b="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Chinois : Parlé et lu</a:t>
                      </a:r>
                      <a:endParaRPr lang="fr-FR" sz="12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4919113" y="649797"/>
            <a:ext cx="321704" cy="321704"/>
          </a:xfrm>
          <a:prstGeom prst="ellipse">
            <a:avLst/>
          </a:prstGeom>
          <a:solidFill>
            <a:srgbClr val="4E8FC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282644" y="520013"/>
            <a:ext cx="1991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Alain Martin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240817" y="1049266"/>
            <a:ext cx="19405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404040"/>
                </a:solidFill>
              </a:rPr>
              <a:t>12 Rue de la réussite</a:t>
            </a:r>
            <a:br>
              <a:rPr lang="fr-FR" sz="1200" dirty="0">
                <a:solidFill>
                  <a:srgbClr val="404040"/>
                </a:solidFill>
              </a:rPr>
            </a:br>
            <a:r>
              <a:rPr lang="fr-FR" sz="1200" dirty="0">
                <a:solidFill>
                  <a:srgbClr val="404040"/>
                </a:solidFill>
              </a:rPr>
              <a:t>75012 Paris</a:t>
            </a:r>
          </a:p>
          <a:p>
            <a:r>
              <a:rPr lang="fr-FR" sz="1200" dirty="0" err="1">
                <a:solidFill>
                  <a:srgbClr val="404040"/>
                </a:solidFill>
              </a:rPr>
              <a:t>a.martin@mail.com</a:t>
            </a:r>
            <a:endParaRPr lang="fr-FR" sz="1200" dirty="0">
              <a:solidFill>
                <a:srgbClr val="404040"/>
              </a:solidFill>
            </a:endParaRPr>
          </a:p>
          <a:p>
            <a:r>
              <a:rPr lang="fr-FR" sz="1200" dirty="0">
                <a:solidFill>
                  <a:srgbClr val="404040"/>
                </a:solidFill>
              </a:rPr>
              <a:t>01.02.03.04.05</a:t>
            </a:r>
          </a:p>
        </p:txBody>
      </p:sp>
      <p:sp>
        <p:nvSpPr>
          <p:cNvPr id="15" name="Ellipse 14"/>
          <p:cNvSpPr/>
          <p:nvPr/>
        </p:nvSpPr>
        <p:spPr>
          <a:xfrm>
            <a:off x="6106194" y="2247494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6106194" y="3168541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106194" y="4109177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6106194" y="5146516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6106194" y="6099646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6106194" y="7092425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6106194" y="8051785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35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237" y="780174"/>
            <a:ext cx="6820056" cy="867723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Cher </a:t>
            </a:r>
            <a:r>
              <a:rPr lang="es-ES" b="1" dirty="0" err="1"/>
              <a:t>candidat</a:t>
            </a:r>
            <a:r>
              <a:rPr lang="es-ES" b="1" dirty="0"/>
              <a:t>,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Merci d'avoir téléchargé ce modèle depuis notre site Web. Nous espérons que cela vous aidera à créer votre CV. Prenez le temps de rédiger votre CV avec soin, car il décrit votre parcours professionnel et votre personnalité.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N'oubliez pas qu'une bonne candidature est une candidature personnalisée ! Si vous avez besoin d'autres modèles de CV, n’hésitez pas à retourner sur notre site Web: </a:t>
            </a:r>
            <a:r>
              <a:rPr lang="fr-FR" dirty="0">
                <a:hlinkClick r:id="rId2"/>
              </a:rPr>
              <a:t>HTTPS://WWW.EXEMPLEDECV.COM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EXEMPLEDECV.COM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contenus publiés sur notre site (modèles de CV, modèles de lettres, articles, etc.) sont la propriété de </a:t>
            </a:r>
            <a:r>
              <a:rPr lang="fr-FR" dirty="0" err="1"/>
              <a:t>EXEMPLEDECV.com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Leur utilisation est limitée à un usage strictement personnel.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	Il est interdit de les diffuser, de les publier ou de les redistribuer sans notre accord.</a:t>
            </a:r>
            <a:endParaRPr lang="es-ES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Il est également interdit de donner accès au lien de téléchargement ou au lien d'édition.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Contenu présenté dans 180 pays devant un huissier de justice. Reproduction strictement interdite, même partielle. Limité à un usage strictement personnel.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modèles disponibles sur notre site Web sont fournis «tels quels» et sans garantie.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59467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409</Words>
  <Application>Microsoft Macintosh PowerPoint</Application>
  <PresentationFormat>Personnalisé</PresentationFormat>
  <Paragraphs>55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</cp:revision>
  <dcterms:created xsi:type="dcterms:W3CDTF">2015-04-03T06:58:00Z</dcterms:created>
  <dcterms:modified xsi:type="dcterms:W3CDTF">2024-12-18T23:02:47Z</dcterms:modified>
</cp:coreProperties>
</file>