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1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9498"/>
    <a:srgbClr val="DFC298"/>
    <a:srgbClr val="F5F4EF"/>
    <a:srgbClr val="939393"/>
    <a:srgbClr val="574C3C"/>
    <a:srgbClr val="F5EBDF"/>
    <a:srgbClr val="766B64"/>
    <a:srgbClr val="EED7B7"/>
    <a:srgbClr val="106164"/>
    <a:srgbClr val="FDF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B5FFC2-4D7C-3644-8BA0-57501576FD3E}" v="1" dt="2020-11-23T23:57:19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0" autoAdjust="0"/>
    <p:restoredTop sz="93561" autoAdjust="0"/>
  </p:normalViewPr>
  <p:slideViewPr>
    <p:cSldViewPr snapToGrid="0">
      <p:cViewPr>
        <p:scale>
          <a:sx n="118" d="100"/>
          <a:sy n="118" d="100"/>
        </p:scale>
        <p:origin x="50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DB5F719-DEE3-6F49-9A13-6843FF482C46}"/>
    <pc:docChg chg="delSld">
      <pc:chgData name="Axel Maille" userId="065ad68c099279a8" providerId="LiveId" clId="{0DB5F719-DEE3-6F49-9A13-6843FF482C46}" dt="2020-11-24T00:06:51.656" v="1" actId="2696"/>
      <pc:docMkLst>
        <pc:docMk/>
      </pc:docMkLst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4199610493" sldId="256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803208813" sldId="257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2015431844" sldId="258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2887189677" sldId="259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790537959" sldId="260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3753847596" sldId="261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1984237732" sldId="262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1022654195" sldId="263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3901952173" sldId="264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2021030312" sldId="265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71089635" sldId="266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910647142" sldId="267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1881327130" sldId="268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458271323" sldId="269"/>
        </pc:sldMkLst>
      </pc:sldChg>
      <pc:sldChg chg="del">
        <pc:chgData name="Axel Maille" userId="065ad68c099279a8" providerId="LiveId" clId="{0DB5F719-DEE3-6F49-9A13-6843FF482C46}" dt="2020-11-24T00:06:48.942" v="0" actId="2696"/>
        <pc:sldMkLst>
          <pc:docMk/>
          <pc:sldMk cId="4064658372" sldId="270"/>
        </pc:sldMkLst>
      </pc:sldChg>
      <pc:sldChg chg="del">
        <pc:chgData name="Axel Maille" userId="065ad68c099279a8" providerId="LiveId" clId="{0DB5F719-DEE3-6F49-9A13-6843FF482C46}" dt="2020-11-24T00:06:51.656" v="1" actId="2696"/>
        <pc:sldMkLst>
          <pc:docMk/>
          <pc:sldMk cId="2467770945" sldId="272"/>
        </pc:sldMkLst>
      </pc:sldChg>
      <pc:sldChg chg="del">
        <pc:chgData name="Axel Maille" userId="065ad68c099279a8" providerId="LiveId" clId="{0DB5F719-DEE3-6F49-9A13-6843FF482C46}" dt="2020-11-24T00:06:51.656" v="1" actId="2696"/>
        <pc:sldMkLst>
          <pc:docMk/>
          <pc:sldMk cId="2346204335" sldId="273"/>
        </pc:sldMkLst>
      </pc:sldChg>
      <pc:sldChg chg="del">
        <pc:chgData name="Axel Maille" userId="065ad68c099279a8" providerId="LiveId" clId="{0DB5F719-DEE3-6F49-9A13-6843FF482C46}" dt="2020-11-24T00:06:51.656" v="1" actId="2696"/>
        <pc:sldMkLst>
          <pc:docMk/>
          <pc:sldMk cId="3455188121" sldId="274"/>
        </pc:sldMkLst>
      </pc:sldChg>
      <pc:sldChg chg="del">
        <pc:chgData name="Axel Maille" userId="065ad68c099279a8" providerId="LiveId" clId="{0DB5F719-DEE3-6F49-9A13-6843FF482C46}" dt="2020-11-24T00:06:51.656" v="1" actId="2696"/>
        <pc:sldMkLst>
          <pc:docMk/>
          <pc:sldMk cId="2344689879" sldId="275"/>
        </pc:sldMkLst>
      </pc:sldChg>
    </pc:docChg>
  </pc:docChgLst>
  <pc:docChgLst>
    <pc:chgData name="Axel Maille" userId="065ad68c099279a8" providerId="LiveId" clId="{38B5FFC2-4D7C-3644-8BA0-57501576FD3E}"/>
    <pc:docChg chg="modSld">
      <pc:chgData name="Axel Maille" userId="065ad68c099279a8" providerId="LiveId" clId="{38B5FFC2-4D7C-3644-8BA0-57501576FD3E}" dt="2020-11-23T23:57:23.366" v="2"/>
      <pc:docMkLst>
        <pc:docMk/>
      </pc:docMkLst>
      <pc:sldChg chg="addSp delSp modSp mod">
        <pc:chgData name="Axel Maille" userId="065ad68c099279a8" providerId="LiveId" clId="{38B5FFC2-4D7C-3644-8BA0-57501576FD3E}" dt="2020-11-23T23:57:23.366" v="2"/>
        <pc:sldMkLst>
          <pc:docMk/>
          <pc:sldMk cId="4199610493" sldId="256"/>
        </pc:sldMkLst>
        <pc:spChg chg="add del mod">
          <ac:chgData name="Axel Maille" userId="065ad68c099279a8" providerId="LiveId" clId="{38B5FFC2-4D7C-3644-8BA0-57501576FD3E}" dt="2020-11-23T23:57:23.366" v="2"/>
          <ac:spMkLst>
            <pc:docMk/>
            <pc:sldMk cId="4199610493" sldId="256"/>
            <ac:spMk id="2" creationId="{8BBEC056-3AD3-0142-BD04-6997370E30CE}"/>
          </ac:spMkLst>
        </pc:spChg>
      </pc:sldChg>
    </pc:docChg>
  </pc:docChgLst>
  <pc:docChgLst>
    <pc:chgData name="Axel Maille" userId="065ad68c099279a8" providerId="LiveId" clId="{6FC699A3-5C34-8149-B899-834641D3DBBA}"/>
    <pc:docChg chg="modSld">
      <pc:chgData name="Axel Maille" userId="065ad68c099279a8" providerId="LiveId" clId="{6FC699A3-5C34-8149-B899-834641D3DBBA}" dt="2019-12-20T08:33:19.092" v="36" actId="1076"/>
      <pc:docMkLst>
        <pc:docMk/>
      </pc:docMkLst>
      <pc:sldChg chg="modSp">
        <pc:chgData name="Axel Maille" userId="065ad68c099279a8" providerId="LiveId" clId="{6FC699A3-5C34-8149-B899-834641D3DBBA}" dt="2019-12-20T08:29:19.385" v="7" actId="1076"/>
        <pc:sldMkLst>
          <pc:docMk/>
          <pc:sldMk cId="4199610493" sldId="256"/>
        </pc:sldMkLst>
        <pc:spChg chg="mod">
          <ac:chgData name="Axel Maille" userId="065ad68c099279a8" providerId="LiveId" clId="{6FC699A3-5C34-8149-B899-834641D3DBBA}" dt="2019-12-20T08:29:06.200" v="2" actId="1076"/>
          <ac:spMkLst>
            <pc:docMk/>
            <pc:sldMk cId="4199610493" sldId="256"/>
            <ac:spMk id="5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29:12.657" v="4" actId="1076"/>
          <ac:spMkLst>
            <pc:docMk/>
            <pc:sldMk cId="4199610493" sldId="256"/>
            <ac:spMk id="7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29:19.385" v="7" actId="1076"/>
          <ac:spMkLst>
            <pc:docMk/>
            <pc:sldMk cId="4199610493" sldId="256"/>
            <ac:spMk id="13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28:58.024" v="0" actId="14100"/>
          <ac:spMkLst>
            <pc:docMk/>
            <pc:sldMk cId="4199610493" sldId="256"/>
            <ac:spMk id="25" creationId="{00000000-0000-0000-0000-000000000000}"/>
          </ac:spMkLst>
        </pc:spChg>
        <pc:picChg chg="mod">
          <ac:chgData name="Axel Maille" userId="065ad68c099279a8" providerId="LiveId" clId="{6FC699A3-5C34-8149-B899-834641D3DBBA}" dt="2019-12-20T08:29:03.409" v="1" actId="1076"/>
          <ac:picMkLst>
            <pc:docMk/>
            <pc:sldMk cId="4199610493" sldId="256"/>
            <ac:picMk id="1026" creationId="{00000000-0000-0000-0000-000000000000}"/>
          </ac:picMkLst>
        </pc:picChg>
        <pc:cxnChg chg="mod">
          <ac:chgData name="Axel Maille" userId="065ad68c099279a8" providerId="LiveId" clId="{6FC699A3-5C34-8149-B899-834641D3DBBA}" dt="2019-12-20T08:29:08.607" v="3" actId="1076"/>
          <ac:cxnSpMkLst>
            <pc:docMk/>
            <pc:sldMk cId="4199610493" sldId="256"/>
            <ac:cxnSpMk id="18" creationId="{00000000-0000-0000-0000-000000000000}"/>
          </ac:cxnSpMkLst>
        </pc:cxnChg>
      </pc:sldChg>
      <pc:sldChg chg="modSp">
        <pc:chgData name="Axel Maille" userId="065ad68c099279a8" providerId="LiveId" clId="{6FC699A3-5C34-8149-B899-834641D3DBBA}" dt="2019-12-20T08:30:34.588" v="19" actId="14100"/>
        <pc:sldMkLst>
          <pc:docMk/>
          <pc:sldMk cId="1022654195" sldId="263"/>
        </pc:sldMkLst>
        <pc:spChg chg="mod">
          <ac:chgData name="Axel Maille" userId="065ad68c099279a8" providerId="LiveId" clId="{6FC699A3-5C34-8149-B899-834641D3DBBA}" dt="2019-12-20T08:30:27.315" v="18" actId="14100"/>
          <ac:spMkLst>
            <pc:docMk/>
            <pc:sldMk cId="1022654195" sldId="263"/>
            <ac:spMk id="4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0:34.588" v="19" actId="14100"/>
          <ac:spMkLst>
            <pc:docMk/>
            <pc:sldMk cId="1022654195" sldId="263"/>
            <ac:spMk id="60" creationId="{00000000-0000-0000-0000-000000000000}"/>
          </ac:spMkLst>
        </pc:spChg>
      </pc:sldChg>
      <pc:sldChg chg="modSp">
        <pc:chgData name="Axel Maille" userId="065ad68c099279a8" providerId="LiveId" clId="{6FC699A3-5C34-8149-B899-834641D3DBBA}" dt="2019-12-20T08:30:04.432" v="11" actId="14100"/>
        <pc:sldMkLst>
          <pc:docMk/>
          <pc:sldMk cId="2021030312" sldId="265"/>
        </pc:sldMkLst>
        <pc:spChg chg="mod">
          <ac:chgData name="Axel Maille" userId="065ad68c099279a8" providerId="LiveId" clId="{6FC699A3-5C34-8149-B899-834641D3DBBA}" dt="2019-12-20T08:29:54.396" v="9" actId="14100"/>
          <ac:spMkLst>
            <pc:docMk/>
            <pc:sldMk cId="2021030312" sldId="265"/>
            <ac:spMk id="3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0:04.432" v="11" actId="14100"/>
          <ac:spMkLst>
            <pc:docMk/>
            <pc:sldMk cId="2021030312" sldId="265"/>
            <ac:spMk id="20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0:02.036" v="10" actId="14100"/>
          <ac:spMkLst>
            <pc:docMk/>
            <pc:sldMk cId="2021030312" sldId="265"/>
            <ac:spMk id="26" creationId="{00000000-0000-0000-0000-000000000000}"/>
          </ac:spMkLst>
        </pc:spChg>
      </pc:sldChg>
      <pc:sldChg chg="modSp">
        <pc:chgData name="Axel Maille" userId="065ad68c099279a8" providerId="LiveId" clId="{6FC699A3-5C34-8149-B899-834641D3DBBA}" dt="2019-12-20T08:31:25.523" v="21" actId="14100"/>
        <pc:sldMkLst>
          <pc:docMk/>
          <pc:sldMk cId="71089635" sldId="266"/>
        </pc:sldMkLst>
        <pc:spChg chg="mod">
          <ac:chgData name="Axel Maille" userId="065ad68c099279a8" providerId="LiveId" clId="{6FC699A3-5C34-8149-B899-834641D3DBBA}" dt="2019-12-20T08:31:25.523" v="21" actId="14100"/>
          <ac:spMkLst>
            <pc:docMk/>
            <pc:sldMk cId="71089635" sldId="266"/>
            <ac:spMk id="7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1:21.079" v="20" actId="14100"/>
          <ac:spMkLst>
            <pc:docMk/>
            <pc:sldMk cId="71089635" sldId="266"/>
            <ac:spMk id="29" creationId="{00000000-0000-0000-0000-000000000000}"/>
          </ac:spMkLst>
        </pc:spChg>
      </pc:sldChg>
      <pc:sldChg chg="modSp">
        <pc:chgData name="Axel Maille" userId="065ad68c099279a8" providerId="LiveId" clId="{6FC699A3-5C34-8149-B899-834641D3DBBA}" dt="2019-12-20T08:32:27.440" v="28" actId="255"/>
        <pc:sldMkLst>
          <pc:docMk/>
          <pc:sldMk cId="2467770945" sldId="272"/>
        </pc:sldMkLst>
        <pc:spChg chg="mod">
          <ac:chgData name="Axel Maille" userId="065ad68c099279a8" providerId="LiveId" clId="{6FC699A3-5C34-8149-B899-834641D3DBBA}" dt="2019-12-20T08:31:59.004" v="22" actId="14100"/>
          <ac:spMkLst>
            <pc:docMk/>
            <pc:sldMk cId="2467770945" sldId="272"/>
            <ac:spMk id="5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18.500" v="24" actId="255"/>
          <ac:spMkLst>
            <pc:docMk/>
            <pc:sldMk cId="2467770945" sldId="272"/>
            <ac:spMk id="9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20.951" v="25" actId="255"/>
          <ac:spMkLst>
            <pc:docMk/>
            <pc:sldMk cId="2467770945" sldId="272"/>
            <ac:spMk id="10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15.197" v="23" actId="255"/>
          <ac:spMkLst>
            <pc:docMk/>
            <pc:sldMk cId="2467770945" sldId="272"/>
            <ac:spMk id="19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23.204" v="26" actId="255"/>
          <ac:spMkLst>
            <pc:docMk/>
            <pc:sldMk cId="2467770945" sldId="272"/>
            <ac:spMk id="30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25.423" v="27" actId="255"/>
          <ac:spMkLst>
            <pc:docMk/>
            <pc:sldMk cId="2467770945" sldId="272"/>
            <ac:spMk id="37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27.440" v="28" actId="255"/>
          <ac:spMkLst>
            <pc:docMk/>
            <pc:sldMk cId="2467770945" sldId="272"/>
            <ac:spMk id="40" creationId="{00000000-0000-0000-0000-000000000000}"/>
          </ac:spMkLst>
        </pc:spChg>
      </pc:sldChg>
      <pc:sldChg chg="modSp">
        <pc:chgData name="Axel Maille" userId="065ad68c099279a8" providerId="LiveId" clId="{6FC699A3-5C34-8149-B899-834641D3DBBA}" dt="2019-12-20T08:33:19.092" v="36" actId="1076"/>
        <pc:sldMkLst>
          <pc:docMk/>
          <pc:sldMk cId="2344689879" sldId="275"/>
        </pc:sldMkLst>
        <pc:spChg chg="mod">
          <ac:chgData name="Axel Maille" userId="065ad68c099279a8" providerId="LiveId" clId="{6FC699A3-5C34-8149-B899-834641D3DBBA}" dt="2019-12-20T08:33:03.697" v="33" actId="255"/>
          <ac:spMkLst>
            <pc:docMk/>
            <pc:sldMk cId="2344689879" sldId="275"/>
            <ac:spMk id="2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3:12.207" v="35" actId="1076"/>
          <ac:spMkLst>
            <pc:docMk/>
            <pc:sldMk cId="2344689879" sldId="275"/>
            <ac:spMk id="3" creationId="{00000000-0000-0000-0000-000000000000}"/>
          </ac:spMkLst>
        </pc:spChg>
        <pc:grpChg chg="mod">
          <ac:chgData name="Axel Maille" userId="065ad68c099279a8" providerId="LiveId" clId="{6FC699A3-5C34-8149-B899-834641D3DBBA}" dt="2019-12-20T08:33:19.092" v="36" actId="1076"/>
          <ac:grpSpMkLst>
            <pc:docMk/>
            <pc:sldMk cId="2344689879" sldId="275"/>
            <ac:grpSpMk id="9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860E4-5A21-483D-B7C3-7026C59E8946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DC9BA-6F2F-4BE8-9CC5-483EB1586FDE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9395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Fonts:</a:t>
            </a:r>
          </a:p>
          <a:p>
            <a:r>
              <a:rPr lang="en-SG" dirty="0"/>
              <a:t>Header</a:t>
            </a:r>
            <a:r>
              <a:rPr lang="en-SG" baseline="0" dirty="0"/>
              <a:t> – Glacial Indifference</a:t>
            </a:r>
          </a:p>
          <a:p>
            <a:r>
              <a:rPr lang="en-SG" baseline="0" dirty="0" err="1"/>
              <a:t>Subheader</a:t>
            </a:r>
            <a:r>
              <a:rPr lang="en-SG" baseline="0" dirty="0"/>
              <a:t> – Glacial Indifference Bold</a:t>
            </a:r>
          </a:p>
          <a:p>
            <a:r>
              <a:rPr lang="en-SG" baseline="0" dirty="0"/>
              <a:t>Text – Glacial Indifference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C9BA-6F2F-4BE8-9CC5-483EB1586FDE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38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2874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9490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1196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3519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3211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4911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9309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1713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7027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0518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41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953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264504" y="275294"/>
            <a:ext cx="2763944" cy="1163400"/>
            <a:chOff x="236885" y="534827"/>
            <a:chExt cx="2644726" cy="1163400"/>
          </a:xfrm>
        </p:grpSpPr>
        <p:sp>
          <p:nvSpPr>
            <p:cNvPr id="3" name="TextBox 2"/>
            <p:cNvSpPr txBox="1"/>
            <p:nvPr/>
          </p:nvSpPr>
          <p:spPr>
            <a:xfrm>
              <a:off x="236885" y="534827"/>
              <a:ext cx="264472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spc="300" dirty="0">
                  <a:latin typeface="Calibri" panose="020F0502020204030204" pitchFamily="34" charset="0"/>
                  <a:cs typeface="Calibri" panose="020F0502020204030204" pitchFamily="34" charset="0"/>
                </a:rPr>
                <a:t>MARIA LORRAINE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91969" y="1436617"/>
              <a:ext cx="234930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spc="300" dirty="0">
                  <a:latin typeface="Calibri" panose="020F0502020204030204" pitchFamily="34" charset="0"/>
                  <a:cs typeface="Calibri" panose="020F0502020204030204" pitchFamily="34" charset="0"/>
                </a:rPr>
                <a:t>MEDIA ADVERTISER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25626" y="292737"/>
            <a:ext cx="2349305" cy="1192772"/>
            <a:chOff x="4358355" y="353798"/>
            <a:chExt cx="2349305" cy="1192772"/>
          </a:xfrm>
        </p:grpSpPr>
        <p:sp>
          <p:nvSpPr>
            <p:cNvPr id="6" name="TextBox 5"/>
            <p:cNvSpPr txBox="1"/>
            <p:nvPr/>
          </p:nvSpPr>
          <p:spPr>
            <a:xfrm>
              <a:off x="4358355" y="353798"/>
              <a:ext cx="2349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SG" sz="1400" spc="300" dirty="0">
                  <a:latin typeface="Calibri" panose="020F0502020204030204" pitchFamily="34" charset="0"/>
                  <a:cs typeface="Calibri" panose="020F0502020204030204" pitchFamily="34" charset="0"/>
                </a:rPr>
                <a:t>CONTAC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472908" y="654018"/>
              <a:ext cx="2234752" cy="892552"/>
              <a:chOff x="1304529" y="5929633"/>
              <a:chExt cx="2234752" cy="892552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367702" y="5929633"/>
                <a:ext cx="2171579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SG" sz="1200" dirty="0">
                    <a:latin typeface="Calibri" panose="020F0502020204030204" pitchFamily="34" charset="0"/>
                    <a:ea typeface="Lato" panose="020F0502020204030203" pitchFamily="34" charset="0"/>
                    <a:cs typeface="Calibri" panose="020F0502020204030204" pitchFamily="34" charset="0"/>
                  </a:rPr>
                  <a:t>(123) 456 7890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en-SG" sz="1200" dirty="0">
                    <a:latin typeface="Calibri" panose="020F0502020204030204" pitchFamily="34" charset="0"/>
                    <a:ea typeface="Lato" panose="020F0502020204030203" pitchFamily="34" charset="0"/>
                    <a:cs typeface="Calibri" panose="020F0502020204030204" pitchFamily="34" charset="0"/>
                  </a:rPr>
                  <a:t>hello@reallygreatsite.com 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en-SG" sz="1200" dirty="0">
                    <a:latin typeface="Calibri" panose="020F0502020204030204" pitchFamily="34" charset="0"/>
                    <a:ea typeface="Lato" panose="020F0502020204030203" pitchFamily="34" charset="0"/>
                    <a:cs typeface="Calibri" panose="020F0502020204030204" pitchFamily="34" charset="0"/>
                  </a:rPr>
                  <a:t>1 Anywhere Street, Any City</a:t>
                </a:r>
              </a:p>
            </p:txBody>
          </p:sp>
          <p:pic>
            <p:nvPicPr>
              <p:cNvPr id="9" name="Picture 8" descr="Image result for phone icon 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0" b="99365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04529" y="6007681"/>
                <a:ext cx="335523" cy="1761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6" descr="Image result for email icon 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2996" y="6351848"/>
                <a:ext cx="158589" cy="11325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2" descr="Image result for address icon 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9084" y="6588542"/>
                <a:ext cx="146412" cy="186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2" name="TextBox 11"/>
          <p:cNvSpPr txBox="1"/>
          <p:nvPr/>
        </p:nvSpPr>
        <p:spPr>
          <a:xfrm>
            <a:off x="211485" y="1846370"/>
            <a:ext cx="1515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spc="300" dirty="0">
                <a:solidFill>
                  <a:srgbClr val="17949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PROFIL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11485" y="2362200"/>
            <a:ext cx="6470775" cy="0"/>
          </a:xfrm>
          <a:prstGeom prst="line">
            <a:avLst/>
          </a:prstGeom>
          <a:ln w="57150">
            <a:solidFill>
              <a:srgbClr val="1794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89544" y="1872402"/>
            <a:ext cx="2202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spc="300" dirty="0">
                <a:solidFill>
                  <a:srgbClr val="17949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11485" y="2581621"/>
            <a:ext cx="338423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Lorem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ipsum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labore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et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dolore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magna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Tellus in hac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vestibulum.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Tellus in hac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vestibulum.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89545" y="2581620"/>
            <a:ext cx="24927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dirty="0">
                <a:latin typeface="Calibri" panose="020F0502020204030204" pitchFamily="34" charset="0"/>
                <a:cs typeface="Calibri" panose="020F0502020204030204" pitchFamily="34" charset="0"/>
              </a:rPr>
              <a:t>2020-2021 – UNIVERSITE - DIPLOME</a:t>
            </a:r>
          </a:p>
          <a:p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Lorem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ipsum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endParaRPr lang="en-SG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1485" y="4080478"/>
            <a:ext cx="1896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spc="300" dirty="0">
                <a:solidFill>
                  <a:srgbClr val="17949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EXPERIENCE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11485" y="4602177"/>
            <a:ext cx="6470775" cy="0"/>
          </a:xfrm>
          <a:prstGeom prst="line">
            <a:avLst/>
          </a:prstGeom>
          <a:ln w="57150">
            <a:solidFill>
              <a:srgbClr val="1794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04319" y="4080478"/>
            <a:ext cx="2202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spc="300" dirty="0">
                <a:solidFill>
                  <a:srgbClr val="17949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0263" y="4935796"/>
            <a:ext cx="337546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dirty="0">
                <a:latin typeface="Calibri" panose="020F0502020204030204" pitchFamily="34" charset="0"/>
                <a:cs typeface="Calibri" panose="020F0502020204030204" pitchFamily="34" charset="0"/>
              </a:rPr>
              <a:t>SOCIETE – POSTE – </a:t>
            </a:r>
            <a:r>
              <a:rPr lang="en-SG" sz="1100" i="1" dirty="0">
                <a:latin typeface="Calibri" panose="020F0502020204030204" pitchFamily="34" charset="0"/>
                <a:cs typeface="Calibri" panose="020F0502020204030204" pitchFamily="34" charset="0"/>
              </a:rPr>
              <a:t>2020 – 2024</a:t>
            </a:r>
          </a:p>
          <a:p>
            <a:endParaRPr lang="en-SG" sz="11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Lorem ipsum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189545" y="5022979"/>
            <a:ext cx="2417655" cy="440525"/>
            <a:chOff x="4212215" y="5353179"/>
            <a:chExt cx="2417655" cy="440525"/>
          </a:xfrm>
        </p:grpSpPr>
        <p:sp>
          <p:nvSpPr>
            <p:cNvPr id="26" name="TextBox 25"/>
            <p:cNvSpPr txBox="1"/>
            <p:nvPr/>
          </p:nvSpPr>
          <p:spPr>
            <a:xfrm>
              <a:off x="4212215" y="5473745"/>
              <a:ext cx="1930184" cy="319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00" dirty="0">
                  <a:latin typeface="Calibri" panose="020F0502020204030204" pitchFamily="34" charset="0"/>
                  <a:cs typeface="Calibri" panose="020F0502020204030204" pitchFamily="34" charset="0"/>
                </a:rPr>
                <a:t>Ma </a:t>
              </a:r>
              <a:r>
                <a:rPr lang="en-SG" sz="11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compégtence</a:t>
              </a:r>
              <a:endParaRPr lang="en-SG" sz="11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289870" y="5353179"/>
              <a:ext cx="2340000" cy="138223"/>
            </a:xfrm>
            <a:prstGeom prst="rect">
              <a:avLst/>
            </a:prstGeom>
            <a:solidFill>
              <a:srgbClr val="1794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189545" y="5582003"/>
            <a:ext cx="2237655" cy="440525"/>
            <a:chOff x="4212215" y="5353179"/>
            <a:chExt cx="2237655" cy="440525"/>
          </a:xfrm>
        </p:grpSpPr>
        <p:sp>
          <p:nvSpPr>
            <p:cNvPr id="32" name="TextBox 31"/>
            <p:cNvSpPr txBox="1"/>
            <p:nvPr/>
          </p:nvSpPr>
          <p:spPr>
            <a:xfrm>
              <a:off x="4212215" y="5473745"/>
              <a:ext cx="1930184" cy="319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00" dirty="0">
                  <a:latin typeface="Calibri" panose="020F0502020204030204" pitchFamily="34" charset="0"/>
                  <a:cs typeface="Calibri" panose="020F0502020204030204" pitchFamily="34" charset="0"/>
                </a:rPr>
                <a:t>Ta </a:t>
              </a:r>
              <a:r>
                <a:rPr lang="en-SG" sz="11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compétence</a:t>
              </a:r>
              <a:endParaRPr lang="en-SG" sz="11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289870" y="5353179"/>
              <a:ext cx="2160000" cy="138223"/>
            </a:xfrm>
            <a:prstGeom prst="rect">
              <a:avLst/>
            </a:prstGeom>
            <a:solidFill>
              <a:srgbClr val="1794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189544" y="6169384"/>
            <a:ext cx="1946960" cy="440525"/>
            <a:chOff x="4212215" y="5353179"/>
            <a:chExt cx="2016956" cy="440525"/>
          </a:xfrm>
        </p:grpSpPr>
        <p:sp>
          <p:nvSpPr>
            <p:cNvPr id="35" name="TextBox 34"/>
            <p:cNvSpPr txBox="1"/>
            <p:nvPr/>
          </p:nvSpPr>
          <p:spPr>
            <a:xfrm>
              <a:off x="4212215" y="5473745"/>
              <a:ext cx="1930184" cy="319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00" dirty="0">
                  <a:latin typeface="Calibri" panose="020F0502020204030204" pitchFamily="34" charset="0"/>
                  <a:cs typeface="Calibri" panose="020F0502020204030204" pitchFamily="34" charset="0"/>
                </a:rPr>
                <a:t>Notre </a:t>
              </a:r>
              <a:r>
                <a:rPr lang="en-SG" sz="11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compétence</a:t>
              </a:r>
              <a:endParaRPr lang="en-SG" sz="11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289870" y="5353179"/>
              <a:ext cx="1939301" cy="138223"/>
            </a:xfrm>
            <a:prstGeom prst="rect">
              <a:avLst/>
            </a:prstGeom>
            <a:solidFill>
              <a:srgbClr val="1794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189544" y="6799246"/>
            <a:ext cx="2234960" cy="440525"/>
            <a:chOff x="4212215" y="5353179"/>
            <a:chExt cx="2315310" cy="440525"/>
          </a:xfrm>
        </p:grpSpPr>
        <p:sp>
          <p:nvSpPr>
            <p:cNvPr id="38" name="TextBox 37"/>
            <p:cNvSpPr txBox="1"/>
            <p:nvPr/>
          </p:nvSpPr>
          <p:spPr>
            <a:xfrm>
              <a:off x="4212215" y="5473745"/>
              <a:ext cx="1930184" cy="319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00" dirty="0">
                  <a:latin typeface="Calibri" panose="020F0502020204030204" pitchFamily="34" charset="0"/>
                  <a:cs typeface="Calibri" panose="020F0502020204030204" pitchFamily="34" charset="0"/>
                </a:rPr>
                <a:t>Des </a:t>
              </a:r>
              <a:r>
                <a:rPr lang="en-SG" sz="11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compétences</a:t>
              </a:r>
              <a:endParaRPr lang="en-SG" sz="11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289870" y="5353179"/>
              <a:ext cx="2237655" cy="138223"/>
            </a:xfrm>
            <a:prstGeom prst="rect">
              <a:avLst/>
            </a:prstGeom>
            <a:solidFill>
              <a:srgbClr val="1794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156028" y="7915476"/>
            <a:ext cx="1896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spc="300" dirty="0">
                <a:solidFill>
                  <a:srgbClr val="17949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HOBBIES</a:t>
            </a:r>
          </a:p>
        </p:txBody>
      </p: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3864429" y="8424300"/>
            <a:ext cx="2813601" cy="0"/>
          </a:xfrm>
          <a:prstGeom prst="line">
            <a:avLst/>
          </a:prstGeom>
          <a:ln w="57150">
            <a:solidFill>
              <a:srgbClr val="1794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134771" y="8651583"/>
            <a:ext cx="247243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Tellus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in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hac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vestibulum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Turpis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massa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tincidunt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dui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ornare</a:t>
            </a:r>
            <a:endParaRPr lang="en-SG" sz="1100" i="1" dirty="0"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endParaRPr lang="en-SG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A1D859F9-0FC7-6D4F-3D7D-7A7589F96B69}"/>
              </a:ext>
            </a:extLst>
          </p:cNvPr>
          <p:cNvSpPr txBox="1"/>
          <p:nvPr/>
        </p:nvSpPr>
        <p:spPr>
          <a:xfrm>
            <a:off x="4204319" y="3262484"/>
            <a:ext cx="24927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dirty="0">
                <a:latin typeface="Calibri" panose="020F0502020204030204" pitchFamily="34" charset="0"/>
                <a:cs typeface="Calibri" panose="020F0502020204030204" pitchFamily="34" charset="0"/>
              </a:rPr>
              <a:t>2020-2021 – UNIVERSITE - DIPLOME</a:t>
            </a:r>
          </a:p>
          <a:p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Lorem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ipsum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endParaRPr lang="en-SG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3">
            <a:extLst>
              <a:ext uri="{FF2B5EF4-FFF2-40B4-BE49-F238E27FC236}">
                <a16:creationId xmlns:a16="http://schemas.microsoft.com/office/drawing/2014/main" id="{CA3BDD40-7B17-C240-5F74-1E20F7295FF0}"/>
              </a:ext>
            </a:extLst>
          </p:cNvPr>
          <p:cNvSpPr txBox="1"/>
          <p:nvPr/>
        </p:nvSpPr>
        <p:spPr>
          <a:xfrm>
            <a:off x="220263" y="6735886"/>
            <a:ext cx="337546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dirty="0">
                <a:latin typeface="Calibri" panose="020F0502020204030204" pitchFamily="34" charset="0"/>
                <a:cs typeface="Calibri" panose="020F0502020204030204" pitchFamily="34" charset="0"/>
              </a:rPr>
              <a:t>SOCIETE – POSTE – </a:t>
            </a:r>
            <a:r>
              <a:rPr lang="en-SG" sz="1100" i="1" dirty="0">
                <a:latin typeface="Calibri" panose="020F0502020204030204" pitchFamily="34" charset="0"/>
                <a:cs typeface="Calibri" panose="020F0502020204030204" pitchFamily="34" charset="0"/>
              </a:rPr>
              <a:t>2020 – 2024</a:t>
            </a:r>
          </a:p>
          <a:p>
            <a:endParaRPr lang="en-SG" sz="11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Lorem ipsum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43" name="TextBox 23">
            <a:extLst>
              <a:ext uri="{FF2B5EF4-FFF2-40B4-BE49-F238E27FC236}">
                <a16:creationId xmlns:a16="http://schemas.microsoft.com/office/drawing/2014/main" id="{8F360772-E389-B733-866C-59BA6EA2C240}"/>
              </a:ext>
            </a:extLst>
          </p:cNvPr>
          <p:cNvSpPr txBox="1"/>
          <p:nvPr/>
        </p:nvSpPr>
        <p:spPr>
          <a:xfrm>
            <a:off x="211485" y="8604856"/>
            <a:ext cx="337546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dirty="0">
                <a:latin typeface="Calibri" panose="020F0502020204030204" pitchFamily="34" charset="0"/>
                <a:cs typeface="Calibri" panose="020F0502020204030204" pitchFamily="34" charset="0"/>
              </a:rPr>
              <a:t>SOCIETE – POSTE – </a:t>
            </a:r>
            <a:r>
              <a:rPr lang="en-SG" sz="1100" i="1" dirty="0">
                <a:latin typeface="Calibri" panose="020F0502020204030204" pitchFamily="34" charset="0"/>
                <a:cs typeface="Calibri" panose="020F0502020204030204" pitchFamily="34" charset="0"/>
              </a:rPr>
              <a:t>2020 – 2024</a:t>
            </a:r>
          </a:p>
          <a:p>
            <a:endParaRPr lang="en-SG" sz="11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Lorem ipsum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labore et dolore magna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labore</a:t>
            </a:r>
          </a:p>
        </p:txBody>
      </p:sp>
      <p:pic>
        <p:nvPicPr>
          <p:cNvPr id="47" name="Image 46" descr="Une image contenant personne, Visage humain, sourire, habits&#10;&#10;Description générée automatiquement">
            <a:extLst>
              <a:ext uri="{FF2B5EF4-FFF2-40B4-BE49-F238E27FC236}">
                <a16:creationId xmlns:a16="http://schemas.microsoft.com/office/drawing/2014/main" id="{684AE5A4-0955-210C-C256-A64DD46FE5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2" r="5646"/>
          <a:stretch/>
        </p:blipFill>
        <p:spPr>
          <a:xfrm>
            <a:off x="2682853" y="268888"/>
            <a:ext cx="1426247" cy="1430616"/>
          </a:xfrm>
          <a:prstGeom prst="ellipse">
            <a:avLst/>
          </a:prstGeom>
          <a:ln w="41275">
            <a:solidFill>
              <a:srgbClr val="179498"/>
            </a:solidFill>
          </a:ln>
        </p:spPr>
      </p:pic>
    </p:spTree>
    <p:extLst>
      <p:ext uri="{BB962C8B-B14F-4D97-AF65-F5344CB8AC3E}">
        <p14:creationId xmlns:p14="http://schemas.microsoft.com/office/powerpoint/2010/main" val="4202321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</TotalTime>
  <Words>296</Words>
  <Application>Microsoft Macintosh PowerPoint</Application>
  <PresentationFormat>Format A4 (210 x 297 mm)</PresentationFormat>
  <Paragraphs>40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Lee</dc:creator>
  <cp:lastModifiedBy>Axel Maille</cp:lastModifiedBy>
  <cp:revision>65</cp:revision>
  <dcterms:created xsi:type="dcterms:W3CDTF">2019-08-03T12:46:31Z</dcterms:created>
  <dcterms:modified xsi:type="dcterms:W3CDTF">2024-12-18T23:48:45Z</dcterms:modified>
</cp:coreProperties>
</file>