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>
        <p:scale>
          <a:sx n="125" d="100"/>
          <a:sy n="125" d="100"/>
        </p:scale>
        <p:origin x="2408" y="-288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80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51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60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39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7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9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26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38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70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64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23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0CCE2-C46E-AB4C-A91F-0282D610FA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12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44472" y="174014"/>
            <a:ext cx="2881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Vincent </a:t>
            </a:r>
            <a:r>
              <a:rPr lang="fr-FR" sz="2400" b="1" dirty="0">
                <a:latin typeface="Arial"/>
                <a:cs typeface="Arial"/>
              </a:rPr>
              <a:t>LANGLOIS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90500" y="877563"/>
            <a:ext cx="720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000000"/>
                </a:solidFill>
              </a:rPr>
              <a:t>Mail : prenom.nom@mail.com | Tel : 01 02 03 04 05  | </a:t>
            </a:r>
            <a:r>
              <a:rPr lang="fr-FR" sz="1200" dirty="0" err="1">
                <a:solidFill>
                  <a:srgbClr val="000000"/>
                </a:solidFill>
              </a:rPr>
              <a:t>Adr</a:t>
            </a:r>
            <a:r>
              <a:rPr lang="fr-FR" sz="1200" dirty="0">
                <a:solidFill>
                  <a:srgbClr val="000000"/>
                </a:solidFill>
              </a:rPr>
              <a:t> : 17 rue de la Rue 75001 Paris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2039" y="1243019"/>
            <a:ext cx="7069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dirty="0">
                <a:cs typeface="Calibri"/>
              </a:rPr>
              <a:t>Décrivez en quelques lignes votre parcours professionnel, vos compétences clés pour le poste et vos objectifs de carrière. Ceci est en fait une introduction à votre lettre de motivation.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4731642-B712-C44B-ACCF-5F3BA74982D8}"/>
              </a:ext>
            </a:extLst>
          </p:cNvPr>
          <p:cNvSpPr txBox="1"/>
          <p:nvPr/>
        </p:nvSpPr>
        <p:spPr>
          <a:xfrm>
            <a:off x="558801" y="2447195"/>
            <a:ext cx="64007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Calibri"/>
                <a:ea typeface="+mn-ea"/>
                <a:cs typeface="Calibri"/>
              </a:rPr>
              <a:t>NOM ENTREPRISE 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Calibri"/>
                <a:ea typeface="+mn-ea"/>
                <a:cs typeface="Calibri"/>
              </a:rPr>
              <a:t>|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Calibri"/>
                <a:ea typeface="+mn-ea"/>
                <a:cs typeface="Calibri"/>
              </a:rPr>
              <a:t>2000 – 2003</a:t>
            </a:r>
          </a:p>
          <a:p>
            <a:r>
              <a:rPr lang="en-US" sz="1200" b="0" i="0" kern="1200" dirty="0" err="1">
                <a:solidFill>
                  <a:srgbClr val="7F7F7F"/>
                </a:solidFill>
                <a:effectLst/>
                <a:latin typeface="Calibri"/>
                <a:ea typeface="+mn-ea"/>
                <a:cs typeface="Calibri"/>
              </a:rPr>
              <a:t>Titre</a:t>
            </a:r>
            <a:r>
              <a:rPr lang="en-US" sz="1200" b="0" i="0" kern="1200" dirty="0">
                <a:solidFill>
                  <a:srgbClr val="7F7F7F"/>
                </a:solidFill>
                <a:effectLst/>
                <a:latin typeface="Calibri"/>
                <a:ea typeface="+mn-ea"/>
                <a:cs typeface="Calibri"/>
              </a:rPr>
              <a:t> du poste </a:t>
            </a:r>
            <a:r>
              <a:rPr lang="en-US" sz="1200" b="0" i="0" kern="1200" dirty="0" err="1">
                <a:solidFill>
                  <a:srgbClr val="7F7F7F"/>
                </a:solidFill>
                <a:effectLst/>
                <a:latin typeface="Calibri"/>
                <a:ea typeface="+mn-ea"/>
                <a:cs typeface="Calibri"/>
              </a:rPr>
              <a:t>occupé</a:t>
            </a:r>
            <a:endParaRPr lang="fr-FR" sz="1200" b="0" i="0" kern="1200" dirty="0">
              <a:solidFill>
                <a:srgbClr val="7F7F7F"/>
              </a:solidFill>
              <a:effectLst/>
              <a:latin typeface="Calibri"/>
              <a:ea typeface="+mn-ea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fr-FR" sz="1200" b="0" i="0" kern="1200" dirty="0">
                <a:solidFill>
                  <a:srgbClr val="000000"/>
                </a:solidFill>
                <a:effectLst/>
                <a:latin typeface="Calibri"/>
                <a:ea typeface="+mn-ea"/>
                <a:cs typeface="Calibri"/>
              </a:rPr>
              <a:t>Décrivez ici les fonctions que vous avez occupé pour ce poste. </a:t>
            </a:r>
          </a:p>
          <a:p>
            <a:pPr marL="171450" indent="-171450">
              <a:buFont typeface="Arial"/>
              <a:buChar char="•"/>
            </a:pPr>
            <a:r>
              <a:rPr lang="fr-FR" sz="1200" b="0" i="0" kern="1200" dirty="0">
                <a:solidFill>
                  <a:srgbClr val="000000"/>
                </a:solidFill>
                <a:effectLst/>
                <a:latin typeface="Calibri"/>
                <a:ea typeface="+mn-ea"/>
                <a:cs typeface="Calibri"/>
              </a:rPr>
              <a:t>Décrivez également vos missions</a:t>
            </a:r>
            <a:r>
              <a:rPr lang="fr-FR" sz="1200" b="0" i="0" kern="1200" baseline="0" dirty="0">
                <a:solidFill>
                  <a:srgbClr val="000000"/>
                </a:solidFill>
                <a:effectLst/>
                <a:latin typeface="Calibri"/>
                <a:ea typeface="+mn-ea"/>
                <a:cs typeface="Calibri"/>
              </a:rPr>
              <a:t> et les résultats que vous avez obtenu.</a:t>
            </a:r>
          </a:p>
          <a:p>
            <a:pPr marL="171450" indent="-171450">
              <a:buFont typeface="Arial"/>
              <a:buChar char="•"/>
            </a:pPr>
            <a:r>
              <a:rPr lang="fr-FR" sz="1200" b="0" i="0" kern="1200" baseline="0" dirty="0">
                <a:solidFill>
                  <a:srgbClr val="000000"/>
                </a:solidFill>
                <a:effectLst/>
                <a:latin typeface="Calibri"/>
                <a:ea typeface="+mn-ea"/>
                <a:cs typeface="Calibri"/>
              </a:rPr>
              <a:t>N’hésitez pas à les quantifier.</a:t>
            </a:r>
            <a:endParaRPr lang="fr-FR" sz="1200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BD3C422-B324-D9F0-C243-70C50E594DEF}"/>
              </a:ext>
            </a:extLst>
          </p:cNvPr>
          <p:cNvSpPr txBox="1"/>
          <p:nvPr/>
        </p:nvSpPr>
        <p:spPr>
          <a:xfrm>
            <a:off x="558798" y="6389225"/>
            <a:ext cx="640079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0" dirty="0">
                <a:solidFill>
                  <a:srgbClr val="000000"/>
                </a:solidFill>
                <a:effectLst/>
                <a:latin typeface="+mn-lt"/>
                <a:cs typeface="Calibri"/>
              </a:rPr>
              <a:t>FORMATION | 2000 – 2003</a:t>
            </a:r>
          </a:p>
          <a:p>
            <a:r>
              <a:rPr lang="fr-FR" sz="1100" b="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Décrivez les spécialités de cette formation : vos diplômes, les options de la formation, etc…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F4112EB-0A9C-844C-2322-F11D846DE39A}"/>
              </a:ext>
            </a:extLst>
          </p:cNvPr>
          <p:cNvSpPr txBox="1"/>
          <p:nvPr/>
        </p:nvSpPr>
        <p:spPr>
          <a:xfrm>
            <a:off x="558798" y="6868619"/>
            <a:ext cx="640079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0" dirty="0">
                <a:solidFill>
                  <a:srgbClr val="000000"/>
                </a:solidFill>
                <a:effectLst/>
                <a:latin typeface="+mn-lt"/>
                <a:cs typeface="Calibri"/>
              </a:rPr>
              <a:t>FORMATION | 2000 – 2003</a:t>
            </a:r>
          </a:p>
          <a:p>
            <a:r>
              <a:rPr lang="fr-FR" sz="1100" b="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Décrivez les spécialités de cette formation : vos diplômes, les options de la formation, etc…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0FF73C3-9E61-DA67-E6F1-FC1F8CCE6441}"/>
              </a:ext>
            </a:extLst>
          </p:cNvPr>
          <p:cNvSpPr txBox="1"/>
          <p:nvPr/>
        </p:nvSpPr>
        <p:spPr>
          <a:xfrm>
            <a:off x="558797" y="7405881"/>
            <a:ext cx="640079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0" dirty="0">
                <a:solidFill>
                  <a:srgbClr val="000000"/>
                </a:solidFill>
                <a:effectLst/>
                <a:latin typeface="+mn-lt"/>
                <a:cs typeface="Calibri"/>
              </a:rPr>
              <a:t>FORMATION | 2000 – 2003</a:t>
            </a:r>
          </a:p>
          <a:p>
            <a:r>
              <a:rPr lang="fr-FR" sz="1100" b="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Décrivez les spécialités de cette formation : vos diplômes, les options de la formation, etc…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B49197B-93DB-78D8-80C4-A37E9B5B1020}"/>
              </a:ext>
            </a:extLst>
          </p:cNvPr>
          <p:cNvSpPr txBox="1"/>
          <p:nvPr/>
        </p:nvSpPr>
        <p:spPr>
          <a:xfrm>
            <a:off x="558799" y="3591426"/>
            <a:ext cx="64007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Calibri"/>
                <a:ea typeface="+mn-ea"/>
                <a:cs typeface="Calibri"/>
              </a:rPr>
              <a:t>NOM ENTREPRISE 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Calibri"/>
                <a:ea typeface="+mn-ea"/>
                <a:cs typeface="Calibri"/>
              </a:rPr>
              <a:t>|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Calibri"/>
                <a:ea typeface="+mn-ea"/>
                <a:cs typeface="Calibri"/>
              </a:rPr>
              <a:t>2000 – 2003</a:t>
            </a:r>
          </a:p>
          <a:p>
            <a:r>
              <a:rPr lang="en-US" sz="1200" b="0" i="0" kern="1200" dirty="0" err="1">
                <a:solidFill>
                  <a:srgbClr val="7F7F7F"/>
                </a:solidFill>
                <a:effectLst/>
                <a:latin typeface="Calibri"/>
                <a:ea typeface="+mn-ea"/>
                <a:cs typeface="Calibri"/>
              </a:rPr>
              <a:t>Titre</a:t>
            </a:r>
            <a:r>
              <a:rPr lang="en-US" sz="1200" b="0" i="0" kern="1200" dirty="0">
                <a:solidFill>
                  <a:srgbClr val="7F7F7F"/>
                </a:solidFill>
                <a:effectLst/>
                <a:latin typeface="Calibri"/>
                <a:ea typeface="+mn-ea"/>
                <a:cs typeface="Calibri"/>
              </a:rPr>
              <a:t> du poste </a:t>
            </a:r>
            <a:r>
              <a:rPr lang="en-US" sz="1200" b="0" i="0" kern="1200" dirty="0" err="1">
                <a:solidFill>
                  <a:srgbClr val="7F7F7F"/>
                </a:solidFill>
                <a:effectLst/>
                <a:latin typeface="Calibri"/>
                <a:ea typeface="+mn-ea"/>
                <a:cs typeface="Calibri"/>
              </a:rPr>
              <a:t>occupé</a:t>
            </a:r>
            <a:endParaRPr lang="fr-FR" sz="1200" b="0" i="0" kern="1200" dirty="0">
              <a:solidFill>
                <a:srgbClr val="7F7F7F"/>
              </a:solidFill>
              <a:effectLst/>
              <a:latin typeface="Calibri"/>
              <a:ea typeface="+mn-ea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fr-FR" sz="1200" b="0" i="0" kern="1200" dirty="0">
                <a:solidFill>
                  <a:srgbClr val="000000"/>
                </a:solidFill>
                <a:effectLst/>
                <a:latin typeface="Calibri"/>
                <a:ea typeface="+mn-ea"/>
                <a:cs typeface="Calibri"/>
              </a:rPr>
              <a:t>Décrivez ici les fonctions que vous avez occupé pour ce poste. </a:t>
            </a:r>
          </a:p>
          <a:p>
            <a:pPr marL="171450" indent="-171450">
              <a:buFont typeface="Arial"/>
              <a:buChar char="•"/>
            </a:pPr>
            <a:r>
              <a:rPr lang="fr-FR" sz="1200" b="0" i="0" kern="1200" dirty="0">
                <a:solidFill>
                  <a:srgbClr val="000000"/>
                </a:solidFill>
                <a:effectLst/>
                <a:latin typeface="Calibri"/>
                <a:ea typeface="+mn-ea"/>
                <a:cs typeface="Calibri"/>
              </a:rPr>
              <a:t>Décrivez également vos missions</a:t>
            </a:r>
            <a:r>
              <a:rPr lang="fr-FR" sz="1200" b="0" i="0" kern="1200" baseline="0" dirty="0">
                <a:solidFill>
                  <a:srgbClr val="000000"/>
                </a:solidFill>
                <a:effectLst/>
                <a:latin typeface="Calibri"/>
                <a:ea typeface="+mn-ea"/>
                <a:cs typeface="Calibri"/>
              </a:rPr>
              <a:t> et les résultats que vous avez obtenu.</a:t>
            </a:r>
          </a:p>
          <a:p>
            <a:pPr marL="171450" indent="-171450">
              <a:buFont typeface="Arial"/>
              <a:buChar char="•"/>
            </a:pPr>
            <a:r>
              <a:rPr lang="fr-FR" sz="1200" b="0" i="0" kern="1200" baseline="0" dirty="0">
                <a:solidFill>
                  <a:srgbClr val="000000"/>
                </a:solidFill>
                <a:effectLst/>
                <a:latin typeface="Calibri"/>
                <a:ea typeface="+mn-ea"/>
                <a:cs typeface="Calibri"/>
              </a:rPr>
              <a:t>N’hésitez pas à les quantifier.</a:t>
            </a:r>
            <a:endParaRPr lang="fr-FR" sz="1200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8FDFA31-F4CC-7093-0FAA-0C6AA0E59685}"/>
              </a:ext>
            </a:extLst>
          </p:cNvPr>
          <p:cNvSpPr txBox="1"/>
          <p:nvPr/>
        </p:nvSpPr>
        <p:spPr>
          <a:xfrm>
            <a:off x="558797" y="4739952"/>
            <a:ext cx="64007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Calibri"/>
                <a:ea typeface="+mn-ea"/>
                <a:cs typeface="Calibri"/>
              </a:rPr>
              <a:t>NOM ENTREPRISE 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Calibri"/>
                <a:ea typeface="+mn-ea"/>
                <a:cs typeface="Calibri"/>
              </a:rPr>
              <a:t>|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Calibri"/>
                <a:ea typeface="+mn-ea"/>
                <a:cs typeface="Calibri"/>
              </a:rPr>
              <a:t>2000 – 2003</a:t>
            </a:r>
          </a:p>
          <a:p>
            <a:r>
              <a:rPr lang="en-US" sz="1200" b="0" i="0" kern="1200" dirty="0" err="1">
                <a:solidFill>
                  <a:srgbClr val="7F7F7F"/>
                </a:solidFill>
                <a:effectLst/>
                <a:latin typeface="Calibri"/>
                <a:ea typeface="+mn-ea"/>
                <a:cs typeface="Calibri"/>
              </a:rPr>
              <a:t>Titre</a:t>
            </a:r>
            <a:r>
              <a:rPr lang="en-US" sz="1200" b="0" i="0" kern="1200" dirty="0">
                <a:solidFill>
                  <a:srgbClr val="7F7F7F"/>
                </a:solidFill>
                <a:effectLst/>
                <a:latin typeface="Calibri"/>
                <a:ea typeface="+mn-ea"/>
                <a:cs typeface="Calibri"/>
              </a:rPr>
              <a:t> du poste </a:t>
            </a:r>
            <a:r>
              <a:rPr lang="en-US" sz="1200" b="0" i="0" kern="1200" dirty="0" err="1">
                <a:solidFill>
                  <a:srgbClr val="7F7F7F"/>
                </a:solidFill>
                <a:effectLst/>
                <a:latin typeface="Calibri"/>
                <a:ea typeface="+mn-ea"/>
                <a:cs typeface="Calibri"/>
              </a:rPr>
              <a:t>occupé</a:t>
            </a:r>
            <a:endParaRPr lang="fr-FR" sz="1200" b="0" i="0" kern="1200" dirty="0">
              <a:solidFill>
                <a:srgbClr val="7F7F7F"/>
              </a:solidFill>
              <a:effectLst/>
              <a:latin typeface="Calibri"/>
              <a:ea typeface="+mn-ea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fr-FR" sz="1200" b="0" i="0" kern="1200" dirty="0">
                <a:solidFill>
                  <a:srgbClr val="000000"/>
                </a:solidFill>
                <a:effectLst/>
                <a:latin typeface="Calibri"/>
                <a:ea typeface="+mn-ea"/>
                <a:cs typeface="Calibri"/>
              </a:rPr>
              <a:t>Décrivez ici les fonctions que vous avez occupé pour ce poste. </a:t>
            </a:r>
          </a:p>
          <a:p>
            <a:pPr marL="171450" indent="-171450">
              <a:buFont typeface="Arial"/>
              <a:buChar char="•"/>
            </a:pPr>
            <a:r>
              <a:rPr lang="fr-FR" sz="1200" b="0" i="0" kern="1200" dirty="0">
                <a:solidFill>
                  <a:srgbClr val="000000"/>
                </a:solidFill>
                <a:effectLst/>
                <a:latin typeface="Calibri"/>
                <a:ea typeface="+mn-ea"/>
                <a:cs typeface="Calibri"/>
              </a:rPr>
              <a:t>Décrivez également vos missions</a:t>
            </a:r>
            <a:r>
              <a:rPr lang="fr-FR" sz="1200" b="0" i="0" kern="1200" baseline="0" dirty="0">
                <a:solidFill>
                  <a:srgbClr val="000000"/>
                </a:solidFill>
                <a:effectLst/>
                <a:latin typeface="Calibri"/>
                <a:ea typeface="+mn-ea"/>
                <a:cs typeface="Calibri"/>
              </a:rPr>
              <a:t> et les résultats que vous avez obtenu.</a:t>
            </a:r>
          </a:p>
          <a:p>
            <a:pPr marL="171450" indent="-171450">
              <a:buFont typeface="Arial"/>
              <a:buChar char="•"/>
            </a:pPr>
            <a:r>
              <a:rPr lang="fr-FR" sz="1200" b="0" i="0" kern="1200" baseline="0" dirty="0">
                <a:solidFill>
                  <a:srgbClr val="000000"/>
                </a:solidFill>
                <a:effectLst/>
                <a:latin typeface="Calibri"/>
                <a:ea typeface="+mn-ea"/>
                <a:cs typeface="Calibri"/>
              </a:rPr>
              <a:t>N’hésitez pas à les quantifier.</a:t>
            </a:r>
            <a:endParaRPr lang="fr-FR" sz="1200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D4F7FF1E-D803-F7B0-B6C7-301888C2B107}"/>
              </a:ext>
            </a:extLst>
          </p:cNvPr>
          <p:cNvCxnSpPr>
            <a:cxnSpLocks/>
          </p:cNvCxnSpPr>
          <p:nvPr/>
        </p:nvCxnSpPr>
        <p:spPr>
          <a:xfrm>
            <a:off x="492759" y="2096550"/>
            <a:ext cx="689864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3D1EAC37-F3F3-717B-0C65-E6965F1B31E6}"/>
              </a:ext>
            </a:extLst>
          </p:cNvPr>
          <p:cNvSpPr txBox="1"/>
          <p:nvPr/>
        </p:nvSpPr>
        <p:spPr>
          <a:xfrm>
            <a:off x="2244472" y="1901724"/>
            <a:ext cx="3180968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indent="0" algn="ctr">
              <a:buFont typeface="Arial"/>
              <a:buNone/>
            </a:pPr>
            <a:r>
              <a:rPr lang="fr-FR" sz="18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Expériences professionnelles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C7380C62-EFEE-9CE6-BFC5-2142C3095239}"/>
              </a:ext>
            </a:extLst>
          </p:cNvPr>
          <p:cNvCxnSpPr>
            <a:cxnSpLocks/>
          </p:cNvCxnSpPr>
          <p:nvPr/>
        </p:nvCxnSpPr>
        <p:spPr>
          <a:xfrm>
            <a:off x="407399" y="6098184"/>
            <a:ext cx="689864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0D0A065B-05CC-C7CA-7372-85498D71E4A0}"/>
              </a:ext>
            </a:extLst>
          </p:cNvPr>
          <p:cNvSpPr txBox="1"/>
          <p:nvPr/>
        </p:nvSpPr>
        <p:spPr>
          <a:xfrm>
            <a:off x="2936617" y="5913518"/>
            <a:ext cx="1654938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1800" b="1" i="0" dirty="0">
                <a:solidFill>
                  <a:srgbClr val="000000"/>
                </a:solidFill>
                <a:effectLst/>
                <a:latin typeface="+mn-lt"/>
                <a:cs typeface="Calibri"/>
              </a:rPr>
              <a:t>Formations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948B910C-B8FD-E1D0-2195-B27D5636BE3D}"/>
              </a:ext>
            </a:extLst>
          </p:cNvPr>
          <p:cNvCxnSpPr>
            <a:cxnSpLocks/>
          </p:cNvCxnSpPr>
          <p:nvPr/>
        </p:nvCxnSpPr>
        <p:spPr>
          <a:xfrm>
            <a:off x="353678" y="8446974"/>
            <a:ext cx="689864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BEE6C46B-1713-FE71-8535-ABF17CF23C47}"/>
              </a:ext>
            </a:extLst>
          </p:cNvPr>
          <p:cNvSpPr txBox="1"/>
          <p:nvPr/>
        </p:nvSpPr>
        <p:spPr>
          <a:xfrm>
            <a:off x="2830798" y="8232916"/>
            <a:ext cx="194440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1800" b="1" i="0" dirty="0">
                <a:solidFill>
                  <a:srgbClr val="000000"/>
                </a:solidFill>
                <a:effectLst/>
                <a:latin typeface="+mn-lt"/>
                <a:cs typeface="Calibri"/>
              </a:rPr>
              <a:t>Compétences clés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7F185EE-98A3-EF66-BB50-68A528F655E4}"/>
              </a:ext>
            </a:extLst>
          </p:cNvPr>
          <p:cNvSpPr txBox="1"/>
          <p:nvPr/>
        </p:nvSpPr>
        <p:spPr>
          <a:xfrm>
            <a:off x="353678" y="8820153"/>
            <a:ext cx="19980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fr-FR" sz="1200" b="1" dirty="0">
                <a:cs typeface="Calibri"/>
              </a:rPr>
              <a:t>Compétences</a:t>
            </a:r>
          </a:p>
          <a:p>
            <a:pPr algn="ctr">
              <a:defRPr/>
            </a:pPr>
            <a:r>
              <a:rPr lang="fr-FR" sz="1200" dirty="0">
                <a:cs typeface="Calibri"/>
              </a:rPr>
              <a:t>Décrivez en quelques lignes vos compétences clés pour le poste. Utilisez des </a:t>
            </a:r>
            <a:r>
              <a:rPr lang="fr-FR" sz="1200" dirty="0" err="1">
                <a:cs typeface="Calibri"/>
              </a:rPr>
              <a:t>bullets</a:t>
            </a:r>
            <a:r>
              <a:rPr lang="fr-FR" sz="1200" dirty="0">
                <a:cs typeface="Calibri"/>
              </a:rPr>
              <a:t> points.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3F697BBC-5FF7-FE9A-CA02-D8FA67A870E4}"/>
              </a:ext>
            </a:extLst>
          </p:cNvPr>
          <p:cNvSpPr txBox="1"/>
          <p:nvPr/>
        </p:nvSpPr>
        <p:spPr>
          <a:xfrm>
            <a:off x="2777177" y="8816306"/>
            <a:ext cx="19980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fr-FR" sz="1200" b="1" dirty="0">
                <a:cs typeface="Calibri"/>
              </a:rPr>
              <a:t>Qualités</a:t>
            </a:r>
          </a:p>
          <a:p>
            <a:pPr algn="ctr">
              <a:defRPr/>
            </a:pPr>
            <a:r>
              <a:rPr lang="fr-FR" sz="1200" dirty="0">
                <a:cs typeface="Calibri"/>
              </a:rPr>
              <a:t>Décrivez en quelques lignes vos qualités clés pour le poste. Utilisez des </a:t>
            </a:r>
            <a:r>
              <a:rPr lang="fr-FR" sz="1200" dirty="0" err="1">
                <a:cs typeface="Calibri"/>
              </a:rPr>
              <a:t>bullets</a:t>
            </a:r>
            <a:r>
              <a:rPr lang="fr-FR" sz="1200" dirty="0">
                <a:cs typeface="Calibri"/>
              </a:rPr>
              <a:t> points.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4C9C767B-3670-A91C-656B-5866DD30E1A0}"/>
              </a:ext>
            </a:extLst>
          </p:cNvPr>
          <p:cNvSpPr txBox="1"/>
          <p:nvPr/>
        </p:nvSpPr>
        <p:spPr>
          <a:xfrm>
            <a:off x="5125790" y="8826765"/>
            <a:ext cx="19980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r>
              <a:rPr lang="fr-FR" sz="1200" b="1" dirty="0">
                <a:cs typeface="Calibri"/>
              </a:rPr>
              <a:t>Langues</a:t>
            </a:r>
          </a:p>
          <a:p>
            <a:pPr algn="ctr">
              <a:defRPr/>
            </a:pPr>
            <a:r>
              <a:rPr lang="fr-FR" sz="1200" dirty="0">
                <a:cs typeface="Calibri"/>
              </a:rPr>
              <a:t>Décrivez en quelques lignes vos compétences linguistiques pour le poste. Utilisez des </a:t>
            </a:r>
            <a:r>
              <a:rPr lang="fr-FR" sz="1200" dirty="0" err="1">
                <a:cs typeface="Calibri"/>
              </a:rPr>
              <a:t>bullets</a:t>
            </a:r>
            <a:r>
              <a:rPr lang="fr-FR" sz="1200" dirty="0">
                <a:cs typeface="Calibri"/>
              </a:rPr>
              <a:t> points.</a:t>
            </a:r>
          </a:p>
        </p:txBody>
      </p:sp>
    </p:spTree>
    <p:extLst>
      <p:ext uri="{BB962C8B-B14F-4D97-AF65-F5344CB8AC3E}">
        <p14:creationId xmlns:p14="http://schemas.microsoft.com/office/powerpoint/2010/main" val="338077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18" y="679622"/>
            <a:ext cx="6970308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13662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507</Words>
  <Application>Microsoft Macintosh PowerPoint</Application>
  <PresentationFormat>Personnalisé</PresentationFormat>
  <Paragraphs>53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5</dc:title>
  <dc:subject/>
  <dc:creator>www.exempledecv.com</dc:creator>
  <cp:keywords/>
  <dc:description/>
  <cp:lastModifiedBy>Axel Maille</cp:lastModifiedBy>
  <cp:revision>5</cp:revision>
  <dcterms:created xsi:type="dcterms:W3CDTF">2015-06-26T06:28:43Z</dcterms:created>
  <dcterms:modified xsi:type="dcterms:W3CDTF">2025-01-23T00:06:25Z</dcterms:modified>
  <cp:category/>
</cp:coreProperties>
</file>