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8F6"/>
    <a:srgbClr val="F0E2CE"/>
    <a:srgbClr val="FAEFE0"/>
    <a:srgbClr val="1B363D"/>
    <a:srgbClr val="7F7F7F"/>
    <a:srgbClr val="1B363C"/>
    <a:srgbClr val="0C75AE"/>
    <a:srgbClr val="2C3038"/>
    <a:srgbClr val="272F3D"/>
    <a:srgbClr val="2222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1088" autoAdjust="0"/>
    <p:restoredTop sz="94660"/>
  </p:normalViewPr>
  <p:slideViewPr>
    <p:cSldViewPr snapToGrid="0">
      <p:cViewPr>
        <p:scale>
          <a:sx n="229" d="100"/>
          <a:sy n="229" d="100"/>
        </p:scale>
        <p:origin x="952" y="-4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 rot="5400000">
            <a:off x="750410" y="3899500"/>
            <a:ext cx="10711939" cy="2912939"/>
          </a:xfrm>
          <a:prstGeom prst="rect">
            <a:avLst/>
          </a:prstGeom>
          <a:solidFill>
            <a:srgbClr val="F0E2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71788" y="6327109"/>
            <a:ext cx="2669184" cy="187583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PERSONNALITE</a:t>
            </a:r>
          </a:p>
          <a:p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Créatif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Ponctuel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Sérieux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Organisé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Mobilisateur</a:t>
            </a: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4771788" y="8507998"/>
            <a:ext cx="2669184" cy="156805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COMPETENCES</a:t>
            </a:r>
          </a:p>
          <a:p>
            <a:endParaRPr lang="en-US" sz="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Photoshop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774178" y="2146394"/>
            <a:ext cx="2664405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OBJECTIFS PRO.</a:t>
            </a:r>
          </a:p>
          <a:p>
            <a:pPr algn="just"/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quelques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lignes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parcours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professionnel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compétences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clés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pour le poste et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carrière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Ceci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fait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introduction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lettre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de motivation.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pouvez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présenter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sous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forme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puces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texte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plain. </a:t>
            </a:r>
          </a:p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consectetur adipiscing elit. In faucibus aliquet faucibus. Aenean dapibus justo diam, a rutrum elit. Sed quis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774178" y="4500359"/>
            <a:ext cx="26644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4867480" y="4853949"/>
            <a:ext cx="228600" cy="1261892"/>
            <a:chOff x="4867480" y="4853949"/>
            <a:chExt cx="228600" cy="1261892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267672"/>
              <a:ext cx="228600" cy="22860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577457"/>
              <a:ext cx="228600" cy="228600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5887241"/>
              <a:ext cx="228600" cy="228600"/>
            </a:xfrm>
            <a:prstGeom prst="rect">
              <a:avLst/>
            </a:prstGeom>
            <a:noFill/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7480" y="4853949"/>
              <a:ext cx="228600" cy="228600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5122607" y="4853949"/>
            <a:ext cx="2315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Address	12 rue de la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Réussite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	75012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PAris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Phone	01 02 03 04 05</a:t>
            </a:r>
          </a:p>
          <a:p>
            <a:pPr>
              <a:lnSpc>
                <a:spcPct val="20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Email	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mai@mail.com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Website	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www.site.com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6168026" y="6805090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5" name="Rectangle 204"/>
          <p:cNvSpPr/>
          <p:nvPr/>
        </p:nvSpPr>
        <p:spPr>
          <a:xfrm>
            <a:off x="6168026" y="7110861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6168026" y="7416632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6168026" y="7722403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6168026" y="8028173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4" name="Rectangle 203"/>
          <p:cNvSpPr/>
          <p:nvPr/>
        </p:nvSpPr>
        <p:spPr>
          <a:xfrm>
            <a:off x="6168027" y="6805090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6168027" y="7110861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6168027" y="7416632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6168027" y="7722403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6168027" y="8028173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168026" y="8973010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168026" y="9278781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168026" y="9584552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168026" y="9890323"/>
            <a:ext cx="918491" cy="91985"/>
          </a:xfrm>
          <a:prstGeom prst="rect">
            <a:avLst/>
          </a:prstGeom>
          <a:solidFill>
            <a:schemeClr val="tx1">
              <a:alpha val="30000"/>
            </a:schemeClr>
          </a:solidFill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168027" y="8973010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168027" y="9278781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168027" y="9584552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6168027" y="9890323"/>
            <a:ext cx="1151963" cy="91985"/>
          </a:xfrm>
          <a:prstGeom prst="rect">
            <a:avLst/>
          </a:prstGeom>
          <a:noFill/>
          <a:ln w="6350">
            <a:solidFill>
              <a:schemeClr val="tx1"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0" name="Image 79" descr="Fotolia_60800464_XS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24" r="12136"/>
          <a:stretch/>
        </p:blipFill>
        <p:spPr>
          <a:xfrm>
            <a:off x="5122607" y="270709"/>
            <a:ext cx="1789181" cy="1791995"/>
          </a:xfrm>
          <a:prstGeom prst="diamond">
            <a:avLst/>
          </a:prstGeom>
          <a:ln w="12700" cmpd="sng">
            <a:solidFill>
              <a:srgbClr val="B7DEE8"/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40FE873-0C21-DC6E-67F7-5DA40A109477}"/>
              </a:ext>
            </a:extLst>
          </p:cNvPr>
          <p:cNvSpPr/>
          <p:nvPr/>
        </p:nvSpPr>
        <p:spPr>
          <a:xfrm rot="5400000">
            <a:off x="-3031015" y="3031015"/>
            <a:ext cx="10711939" cy="4649908"/>
          </a:xfrm>
          <a:prstGeom prst="rect">
            <a:avLst/>
          </a:prstGeom>
          <a:solidFill>
            <a:srgbClr val="FAF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13">
            <a:extLst>
              <a:ext uri="{FF2B5EF4-FFF2-40B4-BE49-F238E27FC236}">
                <a16:creationId xmlns:a16="http://schemas.microsoft.com/office/drawing/2014/main" id="{3DD3B890-A4AD-2F3E-DDC6-AEE1CBB9981B}"/>
              </a:ext>
            </a:extLst>
          </p:cNvPr>
          <p:cNvGrpSpPr/>
          <p:nvPr/>
        </p:nvGrpSpPr>
        <p:grpSpPr>
          <a:xfrm>
            <a:off x="422705" y="1646238"/>
            <a:ext cx="113076" cy="8712200"/>
            <a:chOff x="422705" y="1646238"/>
            <a:chExt cx="113076" cy="8712200"/>
          </a:xfrm>
        </p:grpSpPr>
        <p:cxnSp>
          <p:nvCxnSpPr>
            <p:cNvPr id="6" name="Straight Connector 127">
              <a:extLst>
                <a:ext uri="{FF2B5EF4-FFF2-40B4-BE49-F238E27FC236}">
                  <a16:creationId xmlns:a16="http://schemas.microsoft.com/office/drawing/2014/main" id="{BE35A10F-7BB3-8381-4339-7C18C33FF368}"/>
                </a:ext>
              </a:extLst>
            </p:cNvPr>
            <p:cNvCxnSpPr/>
            <p:nvPr/>
          </p:nvCxnSpPr>
          <p:spPr>
            <a:xfrm>
              <a:off x="422705" y="1646238"/>
              <a:ext cx="0" cy="2473325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40">
              <a:extLst>
                <a:ext uri="{FF2B5EF4-FFF2-40B4-BE49-F238E27FC236}">
                  <a16:creationId xmlns:a16="http://schemas.microsoft.com/office/drawing/2014/main" id="{9048D795-9698-7D13-2BFF-C1968A8AAB62}"/>
                </a:ext>
              </a:extLst>
            </p:cNvPr>
            <p:cNvCxnSpPr/>
            <p:nvPr/>
          </p:nvCxnSpPr>
          <p:spPr>
            <a:xfrm>
              <a:off x="422705" y="4788323"/>
              <a:ext cx="0" cy="2244937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65">
              <a:extLst>
                <a:ext uri="{FF2B5EF4-FFF2-40B4-BE49-F238E27FC236}">
                  <a16:creationId xmlns:a16="http://schemas.microsoft.com/office/drawing/2014/main" id="{B9B8A148-670A-F0D3-288A-0FF0CAE36BB9}"/>
                </a:ext>
              </a:extLst>
            </p:cNvPr>
            <p:cNvCxnSpPr/>
            <p:nvPr/>
          </p:nvCxnSpPr>
          <p:spPr>
            <a:xfrm>
              <a:off x="422705" y="9146884"/>
              <a:ext cx="0" cy="1211554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66">
              <a:extLst>
                <a:ext uri="{FF2B5EF4-FFF2-40B4-BE49-F238E27FC236}">
                  <a16:creationId xmlns:a16="http://schemas.microsoft.com/office/drawing/2014/main" id="{C0FE1C3A-F1E9-3A73-18F6-DC08A7CC1BD3}"/>
                </a:ext>
              </a:extLst>
            </p:cNvPr>
            <p:cNvCxnSpPr/>
            <p:nvPr/>
          </p:nvCxnSpPr>
          <p:spPr>
            <a:xfrm>
              <a:off x="422705" y="7689945"/>
              <a:ext cx="0" cy="818053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9">
              <a:extLst>
                <a:ext uri="{FF2B5EF4-FFF2-40B4-BE49-F238E27FC236}">
                  <a16:creationId xmlns:a16="http://schemas.microsoft.com/office/drawing/2014/main" id="{D72C9E01-324B-E950-1485-B518C7DEE6A9}"/>
                </a:ext>
              </a:extLst>
            </p:cNvPr>
            <p:cNvCxnSpPr/>
            <p:nvPr/>
          </p:nvCxnSpPr>
          <p:spPr>
            <a:xfrm>
              <a:off x="422705" y="1862138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71">
              <a:extLst>
                <a:ext uri="{FF2B5EF4-FFF2-40B4-BE49-F238E27FC236}">
                  <a16:creationId xmlns:a16="http://schemas.microsoft.com/office/drawing/2014/main" id="{35948B00-3C49-F03F-BAFB-2D215F836CE3}"/>
                </a:ext>
              </a:extLst>
            </p:cNvPr>
            <p:cNvCxnSpPr/>
            <p:nvPr/>
          </p:nvCxnSpPr>
          <p:spPr>
            <a:xfrm>
              <a:off x="422705" y="2494757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72">
              <a:extLst>
                <a:ext uri="{FF2B5EF4-FFF2-40B4-BE49-F238E27FC236}">
                  <a16:creationId xmlns:a16="http://schemas.microsoft.com/office/drawing/2014/main" id="{78251DE5-0A18-B416-6E67-3083E64A8FC0}"/>
                </a:ext>
              </a:extLst>
            </p:cNvPr>
            <p:cNvCxnSpPr/>
            <p:nvPr/>
          </p:nvCxnSpPr>
          <p:spPr>
            <a:xfrm>
              <a:off x="422705" y="3127376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73">
              <a:extLst>
                <a:ext uri="{FF2B5EF4-FFF2-40B4-BE49-F238E27FC236}">
                  <a16:creationId xmlns:a16="http://schemas.microsoft.com/office/drawing/2014/main" id="{921928CD-112A-4394-0DC7-272393BF7D9D}"/>
                </a:ext>
              </a:extLst>
            </p:cNvPr>
            <p:cNvCxnSpPr/>
            <p:nvPr/>
          </p:nvCxnSpPr>
          <p:spPr>
            <a:xfrm>
              <a:off x="422705" y="3759994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75">
              <a:extLst>
                <a:ext uri="{FF2B5EF4-FFF2-40B4-BE49-F238E27FC236}">
                  <a16:creationId xmlns:a16="http://schemas.microsoft.com/office/drawing/2014/main" id="{D8E57EE2-C0AC-8E18-0F8B-A9DD8C986FAD}"/>
                </a:ext>
              </a:extLst>
            </p:cNvPr>
            <p:cNvCxnSpPr/>
            <p:nvPr/>
          </p:nvCxnSpPr>
          <p:spPr>
            <a:xfrm>
              <a:off x="422705" y="5006349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76">
              <a:extLst>
                <a:ext uri="{FF2B5EF4-FFF2-40B4-BE49-F238E27FC236}">
                  <a16:creationId xmlns:a16="http://schemas.microsoft.com/office/drawing/2014/main" id="{8C4BDF72-8DFA-3474-5D88-9D4D00875E0F}"/>
                </a:ext>
              </a:extLst>
            </p:cNvPr>
            <p:cNvCxnSpPr/>
            <p:nvPr/>
          </p:nvCxnSpPr>
          <p:spPr>
            <a:xfrm>
              <a:off x="422705" y="5577055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77">
              <a:extLst>
                <a:ext uri="{FF2B5EF4-FFF2-40B4-BE49-F238E27FC236}">
                  <a16:creationId xmlns:a16="http://schemas.microsoft.com/office/drawing/2014/main" id="{28FA914D-F66A-3423-885C-934AA5ED5690}"/>
                </a:ext>
              </a:extLst>
            </p:cNvPr>
            <p:cNvCxnSpPr/>
            <p:nvPr/>
          </p:nvCxnSpPr>
          <p:spPr>
            <a:xfrm>
              <a:off x="422705" y="6147761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78">
              <a:extLst>
                <a:ext uri="{FF2B5EF4-FFF2-40B4-BE49-F238E27FC236}">
                  <a16:creationId xmlns:a16="http://schemas.microsoft.com/office/drawing/2014/main" id="{A3A56976-9EAF-707F-76AC-B13DEA621ED6}"/>
                </a:ext>
              </a:extLst>
            </p:cNvPr>
            <p:cNvCxnSpPr/>
            <p:nvPr/>
          </p:nvCxnSpPr>
          <p:spPr>
            <a:xfrm>
              <a:off x="422705" y="6718468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80">
              <a:extLst>
                <a:ext uri="{FF2B5EF4-FFF2-40B4-BE49-F238E27FC236}">
                  <a16:creationId xmlns:a16="http://schemas.microsoft.com/office/drawing/2014/main" id="{7A70834A-3C79-A821-BB7F-9AC149A46274}"/>
                </a:ext>
              </a:extLst>
            </p:cNvPr>
            <p:cNvCxnSpPr/>
            <p:nvPr/>
          </p:nvCxnSpPr>
          <p:spPr>
            <a:xfrm>
              <a:off x="422705" y="7899586"/>
              <a:ext cx="113076" cy="0"/>
            </a:xfrm>
            <a:prstGeom prst="line">
              <a:avLst/>
            </a:prstGeom>
            <a:ln w="6350">
              <a:solidFill>
                <a:srgbClr val="1B363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A59B790B-2C91-BF46-0709-998D39DB007D}"/>
              </a:ext>
            </a:extLst>
          </p:cNvPr>
          <p:cNvSpPr/>
          <p:nvPr/>
        </p:nvSpPr>
        <p:spPr>
          <a:xfrm>
            <a:off x="3432810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7B6AD9-02CC-0DDA-ECC0-B97C3BF7E398}"/>
              </a:ext>
            </a:extLst>
          </p:cNvPr>
          <p:cNvSpPr/>
          <p:nvPr/>
        </p:nvSpPr>
        <p:spPr>
          <a:xfrm>
            <a:off x="3432810" y="9635092"/>
            <a:ext cx="541020" cy="47466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6">
            <a:extLst>
              <a:ext uri="{FF2B5EF4-FFF2-40B4-BE49-F238E27FC236}">
                <a16:creationId xmlns:a16="http://schemas.microsoft.com/office/drawing/2014/main" id="{8B1A990C-A6C4-43A8-A9B5-010165836297}"/>
              </a:ext>
            </a:extLst>
          </p:cNvPr>
          <p:cNvSpPr txBox="1"/>
          <p:nvPr/>
        </p:nvSpPr>
        <p:spPr>
          <a:xfrm>
            <a:off x="232229" y="275462"/>
            <a:ext cx="4232425" cy="707886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Karine</a:t>
            </a:r>
            <a:r>
              <a:rPr lang="en-US" sz="2800" b="1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LEFORT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TITRE DU POSTE</a:t>
            </a:r>
          </a:p>
        </p:txBody>
      </p:sp>
      <p:sp>
        <p:nvSpPr>
          <p:cNvPr id="34" name="TextBox 161">
            <a:extLst>
              <a:ext uri="{FF2B5EF4-FFF2-40B4-BE49-F238E27FC236}">
                <a16:creationId xmlns:a16="http://schemas.microsoft.com/office/drawing/2014/main" id="{0EF24FC1-163B-AC22-10B1-F4718F5616AC}"/>
              </a:ext>
            </a:extLst>
          </p:cNvPr>
          <p:cNvSpPr txBox="1"/>
          <p:nvPr/>
        </p:nvSpPr>
        <p:spPr>
          <a:xfrm>
            <a:off x="232229" y="10144444"/>
            <a:ext cx="4232425" cy="323165"/>
          </a:xfrm>
          <a:prstGeom prst="rect">
            <a:avLst/>
          </a:prstGeom>
          <a:noFill/>
          <a:ln w="3175">
            <a:noFill/>
          </a:ln>
        </p:spPr>
        <p:txBody>
          <a:bodyPr wrap="square" numCol="3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endParaRPr lang="en-US" sz="10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Italien</a:t>
            </a:r>
            <a:endParaRPr lang="en-US" sz="10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1000" dirty="0" err="1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Espagnol</a:t>
            </a:r>
            <a:endParaRPr lang="en-US" sz="500" dirty="0">
              <a:solidFill>
                <a:srgbClr val="1B36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153">
            <a:extLst>
              <a:ext uri="{FF2B5EF4-FFF2-40B4-BE49-F238E27FC236}">
                <a16:creationId xmlns:a16="http://schemas.microsoft.com/office/drawing/2014/main" id="{2F5BE0ED-2ED5-9BCA-7810-37C5117A431A}"/>
              </a:ext>
            </a:extLst>
          </p:cNvPr>
          <p:cNvSpPr txBox="1"/>
          <p:nvPr/>
        </p:nvSpPr>
        <p:spPr>
          <a:xfrm>
            <a:off x="644510" y="1313908"/>
            <a:ext cx="382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EXPERIENCES</a:t>
            </a:r>
          </a:p>
        </p:txBody>
      </p:sp>
      <p:sp>
        <p:nvSpPr>
          <p:cNvPr id="36" name="TextBox 155">
            <a:extLst>
              <a:ext uri="{FF2B5EF4-FFF2-40B4-BE49-F238E27FC236}">
                <a16:creationId xmlns:a16="http://schemas.microsoft.com/office/drawing/2014/main" id="{4B120B7E-1845-5143-23F9-F72ACCBEF61B}"/>
              </a:ext>
            </a:extLst>
          </p:cNvPr>
          <p:cNvSpPr txBox="1"/>
          <p:nvPr/>
        </p:nvSpPr>
        <p:spPr>
          <a:xfrm>
            <a:off x="644510" y="4458735"/>
            <a:ext cx="382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37" name="TextBox 157">
            <a:extLst>
              <a:ext uri="{FF2B5EF4-FFF2-40B4-BE49-F238E27FC236}">
                <a16:creationId xmlns:a16="http://schemas.microsoft.com/office/drawing/2014/main" id="{C1AE9884-1E5C-28E6-3398-C12FD41763D5}"/>
              </a:ext>
            </a:extLst>
          </p:cNvPr>
          <p:cNvSpPr txBox="1"/>
          <p:nvPr/>
        </p:nvSpPr>
        <p:spPr>
          <a:xfrm>
            <a:off x="644510" y="7353071"/>
            <a:ext cx="3810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</a:p>
        </p:txBody>
      </p:sp>
      <p:sp>
        <p:nvSpPr>
          <p:cNvPr id="38" name="TextBox 192">
            <a:extLst>
              <a:ext uri="{FF2B5EF4-FFF2-40B4-BE49-F238E27FC236}">
                <a16:creationId xmlns:a16="http://schemas.microsoft.com/office/drawing/2014/main" id="{21D704F9-B7AF-9347-5EB7-393C7EE1A3DD}"/>
              </a:ext>
            </a:extLst>
          </p:cNvPr>
          <p:cNvSpPr txBox="1"/>
          <p:nvPr/>
        </p:nvSpPr>
        <p:spPr>
          <a:xfrm>
            <a:off x="644509" y="1746507"/>
            <a:ext cx="38923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9" name="TextBox 193">
            <a:extLst>
              <a:ext uri="{FF2B5EF4-FFF2-40B4-BE49-F238E27FC236}">
                <a16:creationId xmlns:a16="http://schemas.microsoft.com/office/drawing/2014/main" id="{0E4534F5-1A61-7C1E-33BD-56B1D706D566}"/>
              </a:ext>
            </a:extLst>
          </p:cNvPr>
          <p:cNvSpPr txBox="1"/>
          <p:nvPr/>
        </p:nvSpPr>
        <p:spPr>
          <a:xfrm>
            <a:off x="644510" y="2379161"/>
            <a:ext cx="38923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0" name="TextBox 194">
            <a:extLst>
              <a:ext uri="{FF2B5EF4-FFF2-40B4-BE49-F238E27FC236}">
                <a16:creationId xmlns:a16="http://schemas.microsoft.com/office/drawing/2014/main" id="{3150BDB3-2BCC-9C4D-0371-1B4842C1EC54}"/>
              </a:ext>
            </a:extLst>
          </p:cNvPr>
          <p:cNvSpPr txBox="1"/>
          <p:nvPr/>
        </p:nvSpPr>
        <p:spPr>
          <a:xfrm>
            <a:off x="644509" y="3011815"/>
            <a:ext cx="3881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TITRE DU POSTE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1" name="TextBox 195">
            <a:extLst>
              <a:ext uri="{FF2B5EF4-FFF2-40B4-BE49-F238E27FC236}">
                <a16:creationId xmlns:a16="http://schemas.microsoft.com/office/drawing/2014/main" id="{4CED9DC7-A137-4E3B-2829-C878AB4D95F3}"/>
              </a:ext>
            </a:extLst>
          </p:cNvPr>
          <p:cNvSpPr txBox="1"/>
          <p:nvPr/>
        </p:nvSpPr>
        <p:spPr>
          <a:xfrm>
            <a:off x="644510" y="3644469"/>
            <a:ext cx="38811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MICROSOFT COR.</a:t>
            </a: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TITRE DU POSTE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ici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occupé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poste.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également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missions et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résultats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2" name="TextBox 196">
            <a:extLst>
              <a:ext uri="{FF2B5EF4-FFF2-40B4-BE49-F238E27FC236}">
                <a16:creationId xmlns:a16="http://schemas.microsoft.com/office/drawing/2014/main" id="{2D4E34A8-7FCE-3B92-92C9-EA0838FBFD97}"/>
              </a:ext>
            </a:extLst>
          </p:cNvPr>
          <p:cNvSpPr txBox="1"/>
          <p:nvPr/>
        </p:nvSpPr>
        <p:spPr>
          <a:xfrm>
            <a:off x="644511" y="4891334"/>
            <a:ext cx="38150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43" name="TextBox 197">
            <a:extLst>
              <a:ext uri="{FF2B5EF4-FFF2-40B4-BE49-F238E27FC236}">
                <a16:creationId xmlns:a16="http://schemas.microsoft.com/office/drawing/2014/main" id="{BF6EC0BF-9255-5547-8A41-08C19027A56D}"/>
              </a:ext>
            </a:extLst>
          </p:cNvPr>
          <p:cNvSpPr txBox="1"/>
          <p:nvPr/>
        </p:nvSpPr>
        <p:spPr>
          <a:xfrm>
            <a:off x="644511" y="5462432"/>
            <a:ext cx="38150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44" name="TextBox 198">
            <a:extLst>
              <a:ext uri="{FF2B5EF4-FFF2-40B4-BE49-F238E27FC236}">
                <a16:creationId xmlns:a16="http://schemas.microsoft.com/office/drawing/2014/main" id="{270B3BC2-9F1D-EDEE-7907-FC04A33BD948}"/>
              </a:ext>
            </a:extLst>
          </p:cNvPr>
          <p:cNvSpPr txBox="1"/>
          <p:nvPr/>
        </p:nvSpPr>
        <p:spPr>
          <a:xfrm>
            <a:off x="644511" y="6033530"/>
            <a:ext cx="38150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45" name="TextBox 199">
            <a:extLst>
              <a:ext uri="{FF2B5EF4-FFF2-40B4-BE49-F238E27FC236}">
                <a16:creationId xmlns:a16="http://schemas.microsoft.com/office/drawing/2014/main" id="{CD026C37-5B8F-3278-892B-CEED1E3C4C1C}"/>
              </a:ext>
            </a:extLst>
          </p:cNvPr>
          <p:cNvSpPr txBox="1"/>
          <p:nvPr/>
        </p:nvSpPr>
        <p:spPr>
          <a:xfrm>
            <a:off x="644511" y="6604628"/>
            <a:ext cx="38150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DIPLOME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UNIVERSITE |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– 2003</a:t>
            </a:r>
          </a:p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spécialités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formation :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diplômes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les options  de la formation,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46" name="TextBox 200">
            <a:extLst>
              <a:ext uri="{FF2B5EF4-FFF2-40B4-BE49-F238E27FC236}">
                <a16:creationId xmlns:a16="http://schemas.microsoft.com/office/drawing/2014/main" id="{FCBB707F-46E9-758D-5AE2-63529BCC1F22}"/>
              </a:ext>
            </a:extLst>
          </p:cNvPr>
          <p:cNvSpPr txBox="1"/>
          <p:nvPr/>
        </p:nvSpPr>
        <p:spPr>
          <a:xfrm>
            <a:off x="644511" y="7785670"/>
            <a:ext cx="3815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d'intérêts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vous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semblent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important de faire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apparaître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sur </a:t>
            </a:r>
            <a:r>
              <a:rPr lang="en-US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votre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CV.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Connector 239">
            <a:extLst>
              <a:ext uri="{FF2B5EF4-FFF2-40B4-BE49-F238E27FC236}">
                <a16:creationId xmlns:a16="http://schemas.microsoft.com/office/drawing/2014/main" id="{BD4E2CA9-BB09-5BFF-2D45-7B81E5DF0FC8}"/>
              </a:ext>
            </a:extLst>
          </p:cNvPr>
          <p:cNvCxnSpPr/>
          <p:nvPr/>
        </p:nvCxnSpPr>
        <p:spPr>
          <a:xfrm>
            <a:off x="719980" y="5441644"/>
            <a:ext cx="3294535" cy="0"/>
          </a:xfrm>
          <a:prstGeom prst="line">
            <a:avLst/>
          </a:prstGeom>
          <a:ln w="3175">
            <a:solidFill>
              <a:schemeClr val="bg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242">
            <a:extLst>
              <a:ext uri="{FF2B5EF4-FFF2-40B4-BE49-F238E27FC236}">
                <a16:creationId xmlns:a16="http://schemas.microsoft.com/office/drawing/2014/main" id="{2F51C1EF-8C49-1540-CA3E-F4E92538F9A1}"/>
              </a:ext>
            </a:extLst>
          </p:cNvPr>
          <p:cNvSpPr txBox="1"/>
          <p:nvPr/>
        </p:nvSpPr>
        <p:spPr>
          <a:xfrm>
            <a:off x="646753" y="8828213"/>
            <a:ext cx="3818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400" dirty="0">
                <a:solidFill>
                  <a:srgbClr val="1B36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LANGUES</a:t>
            </a:r>
          </a:p>
        </p:txBody>
      </p:sp>
      <p:grpSp>
        <p:nvGrpSpPr>
          <p:cNvPr id="49" name="Group 229">
            <a:extLst>
              <a:ext uri="{FF2B5EF4-FFF2-40B4-BE49-F238E27FC236}">
                <a16:creationId xmlns:a16="http://schemas.microsoft.com/office/drawing/2014/main" id="{F014FD06-5DD9-F69B-58A6-5607B6B2E020}"/>
              </a:ext>
            </a:extLst>
          </p:cNvPr>
          <p:cNvGrpSpPr/>
          <p:nvPr/>
        </p:nvGrpSpPr>
        <p:grpSpPr>
          <a:xfrm>
            <a:off x="232229" y="1293121"/>
            <a:ext cx="380952" cy="7897091"/>
            <a:chOff x="232229" y="1293121"/>
            <a:chExt cx="380952" cy="7897091"/>
          </a:xfrm>
        </p:grpSpPr>
        <p:pic>
          <p:nvPicPr>
            <p:cNvPr id="50" name="Picture 22">
              <a:extLst>
                <a:ext uri="{FF2B5EF4-FFF2-40B4-BE49-F238E27FC236}">
                  <a16:creationId xmlns:a16="http://schemas.microsoft.com/office/drawing/2014/main" id="{F577B668-8AE8-3741-65A6-BC95ECA56B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7341451"/>
              <a:ext cx="380952" cy="380952"/>
            </a:xfrm>
            <a:prstGeom prst="rect">
              <a:avLst/>
            </a:prstGeom>
          </p:spPr>
        </p:pic>
        <p:pic>
          <p:nvPicPr>
            <p:cNvPr id="51" name="Picture 23">
              <a:extLst>
                <a:ext uri="{FF2B5EF4-FFF2-40B4-BE49-F238E27FC236}">
                  <a16:creationId xmlns:a16="http://schemas.microsoft.com/office/drawing/2014/main" id="{F438C56A-7140-1DAF-1D12-9B2F6BF95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4447115"/>
              <a:ext cx="380952" cy="380952"/>
            </a:xfrm>
            <a:prstGeom prst="rect">
              <a:avLst/>
            </a:prstGeom>
          </p:spPr>
        </p:pic>
        <p:pic>
          <p:nvPicPr>
            <p:cNvPr id="52" name="Picture 24">
              <a:extLst>
                <a:ext uri="{FF2B5EF4-FFF2-40B4-BE49-F238E27FC236}">
                  <a16:creationId xmlns:a16="http://schemas.microsoft.com/office/drawing/2014/main" id="{FB074E37-8906-470F-7159-840581D4C20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8809260"/>
              <a:ext cx="380952" cy="380952"/>
            </a:xfrm>
            <a:prstGeom prst="rect">
              <a:avLst/>
            </a:prstGeom>
          </p:spPr>
        </p:pic>
        <p:pic>
          <p:nvPicPr>
            <p:cNvPr id="53" name="Picture 25">
              <a:extLst>
                <a:ext uri="{FF2B5EF4-FFF2-40B4-BE49-F238E27FC236}">
                  <a16:creationId xmlns:a16="http://schemas.microsoft.com/office/drawing/2014/main" id="{F33C580F-8688-3A22-D2AC-2E169EB4D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2229" y="1293121"/>
              <a:ext cx="380952" cy="380952"/>
            </a:xfrm>
            <a:prstGeom prst="rect">
              <a:avLst/>
            </a:prstGeom>
          </p:spPr>
        </p:pic>
      </p:grpSp>
      <p:sp>
        <p:nvSpPr>
          <p:cNvPr id="54" name="Rectangle 53">
            <a:extLst>
              <a:ext uri="{FF2B5EF4-FFF2-40B4-BE49-F238E27FC236}">
                <a16:creationId xmlns:a16="http://schemas.microsoft.com/office/drawing/2014/main" id="{B636EBB1-2F09-4E90-6D36-A6F2FCC2B10A}"/>
              </a:ext>
            </a:extLst>
          </p:cNvPr>
          <p:cNvSpPr/>
          <p:nvPr/>
        </p:nvSpPr>
        <p:spPr>
          <a:xfrm>
            <a:off x="2076395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442564-E691-2B27-6626-4CBBD16EB6B7}"/>
              </a:ext>
            </a:extLst>
          </p:cNvPr>
          <p:cNvSpPr/>
          <p:nvPr/>
        </p:nvSpPr>
        <p:spPr>
          <a:xfrm>
            <a:off x="2076395" y="9572563"/>
            <a:ext cx="541020" cy="537198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A0173ED-50F6-8EF7-1E19-30814A0C9089}"/>
              </a:ext>
            </a:extLst>
          </p:cNvPr>
          <p:cNvSpPr/>
          <p:nvPr/>
        </p:nvSpPr>
        <p:spPr>
          <a:xfrm>
            <a:off x="719980" y="9382023"/>
            <a:ext cx="541020" cy="727739"/>
          </a:xfrm>
          <a:prstGeom prst="rect">
            <a:avLst/>
          </a:prstGeom>
          <a:solidFill>
            <a:schemeClr val="tx1">
              <a:lumMod val="95000"/>
              <a:lumOff val="5000"/>
              <a:alpha val="10000"/>
            </a:schemeClr>
          </a:solidFill>
          <a:ln w="6350">
            <a:solidFill>
              <a:srgbClr val="1B3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BE0070D-B292-6814-1092-6740A5C30F9B}"/>
              </a:ext>
            </a:extLst>
          </p:cNvPr>
          <p:cNvSpPr/>
          <p:nvPr/>
        </p:nvSpPr>
        <p:spPr>
          <a:xfrm>
            <a:off x="719980" y="9382023"/>
            <a:ext cx="541020" cy="727739"/>
          </a:xfrm>
          <a:prstGeom prst="rect">
            <a:avLst/>
          </a:prstGeom>
          <a:solidFill>
            <a:srgbClr val="1B36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233">
            <a:extLst>
              <a:ext uri="{FF2B5EF4-FFF2-40B4-BE49-F238E27FC236}">
                <a16:creationId xmlns:a16="http://schemas.microsoft.com/office/drawing/2014/main" id="{3FE44D26-9BC9-D373-AAC6-5D8496666181}"/>
              </a:ext>
            </a:extLst>
          </p:cNvPr>
          <p:cNvSpPr txBox="1"/>
          <p:nvPr/>
        </p:nvSpPr>
        <p:spPr>
          <a:xfrm>
            <a:off x="719979" y="9622782"/>
            <a:ext cx="54102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</a:t>
            </a:r>
          </a:p>
        </p:txBody>
      </p:sp>
      <p:sp>
        <p:nvSpPr>
          <p:cNvPr id="59" name="TextBox 113">
            <a:extLst>
              <a:ext uri="{FF2B5EF4-FFF2-40B4-BE49-F238E27FC236}">
                <a16:creationId xmlns:a16="http://schemas.microsoft.com/office/drawing/2014/main" id="{BF94C09C-FD82-DF11-7AEF-BB3DFCAD8754}"/>
              </a:ext>
            </a:extLst>
          </p:cNvPr>
          <p:cNvSpPr txBox="1"/>
          <p:nvPr/>
        </p:nvSpPr>
        <p:spPr>
          <a:xfrm>
            <a:off x="2075026" y="9718052"/>
            <a:ext cx="541021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</a:t>
            </a:r>
          </a:p>
        </p:txBody>
      </p:sp>
      <p:sp>
        <p:nvSpPr>
          <p:cNvPr id="60" name="TextBox 114">
            <a:extLst>
              <a:ext uri="{FF2B5EF4-FFF2-40B4-BE49-F238E27FC236}">
                <a16:creationId xmlns:a16="http://schemas.microsoft.com/office/drawing/2014/main" id="{CB10F3BB-76D3-6224-EA36-D2BF5CC5FFBB}"/>
              </a:ext>
            </a:extLst>
          </p:cNvPr>
          <p:cNvSpPr txBox="1"/>
          <p:nvPr/>
        </p:nvSpPr>
        <p:spPr>
          <a:xfrm>
            <a:off x="3432454" y="9749316"/>
            <a:ext cx="543757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60%</a:t>
            </a:r>
          </a:p>
        </p:txBody>
      </p:sp>
      <p:cxnSp>
        <p:nvCxnSpPr>
          <p:cNvPr id="61" name="Straight Connector 83">
            <a:extLst>
              <a:ext uri="{FF2B5EF4-FFF2-40B4-BE49-F238E27FC236}">
                <a16:creationId xmlns:a16="http://schemas.microsoft.com/office/drawing/2014/main" id="{E6EE47D2-4EB5-8D17-8C93-608F77320644}"/>
              </a:ext>
            </a:extLst>
          </p:cNvPr>
          <p:cNvCxnSpPr/>
          <p:nvPr/>
        </p:nvCxnSpPr>
        <p:spPr>
          <a:xfrm>
            <a:off x="422705" y="10316555"/>
            <a:ext cx="113076" cy="0"/>
          </a:xfrm>
          <a:prstGeom prst="line">
            <a:avLst/>
          </a:prstGeom>
          <a:ln w="6350">
            <a:solidFill>
              <a:srgbClr val="1B36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745</TotalTime>
  <Words>392</Words>
  <Application>Microsoft Macintosh PowerPoint</Application>
  <PresentationFormat>Personnalisé</PresentationFormat>
  <Paragraphs>56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150</cp:revision>
  <dcterms:created xsi:type="dcterms:W3CDTF">2015-04-27T10:39:12Z</dcterms:created>
  <dcterms:modified xsi:type="dcterms:W3CDTF">2025-01-21T17:28:18Z</dcterms:modified>
</cp:coreProperties>
</file>