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7556500" cy="10693400"/>
  <p:notesSz cx="7556500" cy="106934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5F5"/>
    <a:srgbClr val="5FA1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65"/>
    <p:restoredTop sz="94699"/>
  </p:normalViewPr>
  <p:slideViewPr>
    <p:cSldViewPr snapToGrid="0" snapToObjects="1">
      <p:cViewPr varScale="1">
        <p:scale>
          <a:sx n="94" d="100"/>
          <a:sy n="94" d="100"/>
        </p:scale>
        <p:origin x="5112" y="504"/>
      </p:cViewPr>
      <p:guideLst>
        <p:guide orient="horz" pos="3368"/>
        <p:guide pos="23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259650" y="802000"/>
            <a:ext cx="5037899" cy="40100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755650" y="5079350"/>
            <a:ext cx="6045199" cy="4812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2619796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755650" y="5079350"/>
            <a:ext cx="6045199" cy="48120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5" name="Shape 215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801688"/>
            <a:ext cx="2835275" cy="40100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/>
        </p:nvSpPr>
        <p:spPr>
          <a:xfrm>
            <a:off x="1097582" y="2019865"/>
            <a:ext cx="5361337" cy="4916167"/>
          </a:xfrm>
          <a:prstGeom prst="rect">
            <a:avLst/>
          </a:prstGeom>
          <a:noFill/>
          <a:ln w="9525" cap="flat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6DB7D7"/>
              </a:buClr>
              <a:buFont typeface="Noto Symbol"/>
              <a:buNone/>
            </a:pPr>
            <a:endParaRPr sz="3200" b="0" i="0" u="none" strike="noStrike" cap="none" baseline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093246" y="2376309"/>
            <a:ext cx="5370005" cy="268951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buClr>
                <a:srgbClr val="6DB7D7"/>
              </a:buClr>
              <a:buFont typeface="Noto Symbol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093248" y="5144016"/>
            <a:ext cx="5370005" cy="14292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300"/>
              </a:spcBef>
              <a:buClr>
                <a:srgbClr val="6DB7D7"/>
              </a:buClr>
              <a:buFont typeface="Noto Symbol"/>
              <a:buNone/>
              <a:defRPr/>
            </a:lvl1pPr>
            <a:lvl2pPr marL="457200" marR="0" indent="0" algn="ctr" rtl="0">
              <a:spcBef>
                <a:spcPts val="600"/>
              </a:spcBef>
              <a:buClr>
                <a:srgbClr val="205C77"/>
              </a:buClr>
              <a:buFont typeface="Noto Symbol"/>
              <a:buNone/>
              <a:defRPr/>
            </a:lvl2pPr>
            <a:lvl3pPr marL="914400" marR="0" indent="0" algn="ctr" rtl="0">
              <a:spcBef>
                <a:spcPts val="600"/>
              </a:spcBef>
              <a:buClr>
                <a:srgbClr val="6DB7D7"/>
              </a:buClr>
              <a:buFont typeface="Noto Symbol"/>
              <a:buNone/>
              <a:defRPr/>
            </a:lvl3pPr>
            <a:lvl4pPr marL="1371600" marR="0" indent="0" algn="ctr" rtl="0">
              <a:spcBef>
                <a:spcPts val="600"/>
              </a:spcBef>
              <a:buClr>
                <a:srgbClr val="205C77"/>
              </a:buClr>
              <a:buFont typeface="Noto Symbol"/>
              <a:buNone/>
              <a:defRPr/>
            </a:lvl4pPr>
            <a:lvl5pPr marL="1828800" marR="0" indent="0" algn="ctr" rtl="0">
              <a:spcBef>
                <a:spcPts val="600"/>
              </a:spcBef>
              <a:buClr>
                <a:srgbClr val="6DB7D7"/>
              </a:buClr>
              <a:buFont typeface="Noto Symbol"/>
              <a:buNone/>
              <a:defRPr/>
            </a:lvl5pPr>
            <a:lvl6pPr marL="2286000" marR="0" indent="0" algn="ctr" rtl="0">
              <a:spcBef>
                <a:spcPts val="360"/>
              </a:spcBef>
              <a:buClr>
                <a:schemeClr val="accent2"/>
              </a:buClr>
              <a:buFont typeface="Noto Symbol"/>
              <a:buNone/>
              <a:defRPr/>
            </a:lvl6pPr>
            <a:lvl7pPr marL="2743200" marR="0" indent="0" algn="ctr" rtl="0">
              <a:spcBef>
                <a:spcPts val="360"/>
              </a:spcBef>
              <a:buClr>
                <a:srgbClr val="6DB7D7"/>
              </a:buClr>
              <a:buFont typeface="Noto Symbol"/>
              <a:buNone/>
              <a:defRPr/>
            </a:lvl7pPr>
            <a:lvl8pPr marL="3200400" marR="0" indent="0" algn="ctr" rtl="0">
              <a:spcBef>
                <a:spcPts val="360"/>
              </a:spcBef>
              <a:buClr>
                <a:schemeClr val="accent2"/>
              </a:buClr>
              <a:buFont typeface="Noto Symbol"/>
              <a:buNone/>
              <a:defRPr/>
            </a:lvl8pPr>
            <a:lvl9pPr marL="3657600" marR="0" indent="0" algn="ctr" rtl="0">
              <a:spcBef>
                <a:spcPts val="360"/>
              </a:spcBef>
              <a:buClr>
                <a:srgbClr val="6DB7D7"/>
              </a:buClr>
              <a:buFont typeface="Noto Symbol"/>
              <a:buNone/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Image avec légende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40793" y="954066"/>
            <a:ext cx="3371291" cy="1811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440793" y="2787731"/>
            <a:ext cx="3371291" cy="580068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ctr" rtl="0">
              <a:spcBef>
                <a:spcPts val="600"/>
              </a:spcBef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marL="2286000" indent="0" rtl="0">
              <a:spcBef>
                <a:spcPts val="0"/>
              </a:spcBef>
              <a:buNone/>
              <a:defRPr/>
            </a:lvl6pPr>
            <a:lvl7pPr marL="2743200" indent="0" rtl="0">
              <a:spcBef>
                <a:spcPts val="0"/>
              </a:spcBef>
              <a:buNone/>
              <a:defRPr/>
            </a:lvl7pPr>
            <a:lvl8pPr marL="3200400" indent="0" rtl="0">
              <a:spcBef>
                <a:spcPts val="0"/>
              </a:spcBef>
              <a:buNone/>
              <a:defRPr/>
            </a:lvl8pPr>
            <a:lvl9pPr marL="3657600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  <p:sp>
        <p:nvSpPr>
          <p:cNvPr id="74" name="Shape 74"/>
          <p:cNvSpPr>
            <a:spLocks noGrp="1"/>
          </p:cNvSpPr>
          <p:nvPr>
            <p:ph type="pic" idx="2"/>
          </p:nvPr>
        </p:nvSpPr>
        <p:spPr>
          <a:xfrm>
            <a:off x="4206828" y="560385"/>
            <a:ext cx="3022599" cy="8292260"/>
          </a:xfrm>
          <a:prstGeom prst="rect">
            <a:avLst/>
          </a:prstGeom>
          <a:noFill/>
          <a:ln w="9525" cap="flat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re et texte vertical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453914" y="167739"/>
            <a:ext cx="6646048" cy="20846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buClr>
                <a:schemeClr val="accent1"/>
              </a:buClr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 rot="5400000">
            <a:off x="390695" y="2558347"/>
            <a:ext cx="6772486" cy="66460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itre vertical et texte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 rot="5400000">
            <a:off x="2373353" y="4291237"/>
            <a:ext cx="8693337" cy="12594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buClr>
                <a:schemeClr val="accent1"/>
              </a:buClr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 rot="5400000">
            <a:off x="-1128597" y="2156788"/>
            <a:ext cx="8693337" cy="552831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dt" idx="10"/>
          </p:nvPr>
        </p:nvSpPr>
        <p:spPr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ftr" idx="11"/>
          </p:nvPr>
        </p:nvSpPr>
        <p:spPr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sldNum" idx="12"/>
          </p:nvPr>
        </p:nvSpPr>
        <p:spPr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3914" y="167739"/>
            <a:ext cx="6646048" cy="20846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buClr>
                <a:schemeClr val="accent1"/>
              </a:buClr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3914" y="2495127"/>
            <a:ext cx="6646048" cy="67724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apositive de titre avec imag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ctrTitle"/>
          </p:nvPr>
        </p:nvSpPr>
        <p:spPr>
          <a:xfrm>
            <a:off x="300423" y="5227887"/>
            <a:ext cx="6955653" cy="22921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ubTitle" idx="1"/>
          </p:nvPr>
        </p:nvSpPr>
        <p:spPr>
          <a:xfrm>
            <a:off x="300423" y="7439271"/>
            <a:ext cx="6955653" cy="151664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300"/>
              </a:spcBef>
              <a:buClr>
                <a:srgbClr val="6DB7D7"/>
              </a:buClr>
              <a:buFont typeface="Noto Symbol"/>
              <a:buNone/>
              <a:defRPr/>
            </a:lvl1pPr>
            <a:lvl2pPr marL="457200" marR="0" indent="0" algn="ctr" rtl="0">
              <a:spcBef>
                <a:spcPts val="600"/>
              </a:spcBef>
              <a:buClr>
                <a:srgbClr val="205C77"/>
              </a:buClr>
              <a:buFont typeface="Noto Symbol"/>
              <a:buNone/>
              <a:defRPr/>
            </a:lvl2pPr>
            <a:lvl3pPr marL="914400" marR="0" indent="0" algn="ctr" rtl="0">
              <a:spcBef>
                <a:spcPts val="600"/>
              </a:spcBef>
              <a:buClr>
                <a:srgbClr val="6DB7D7"/>
              </a:buClr>
              <a:buFont typeface="Noto Symbol"/>
              <a:buNone/>
              <a:defRPr/>
            </a:lvl3pPr>
            <a:lvl4pPr marL="1371600" marR="0" indent="0" algn="ctr" rtl="0">
              <a:spcBef>
                <a:spcPts val="600"/>
              </a:spcBef>
              <a:buClr>
                <a:srgbClr val="205C77"/>
              </a:buClr>
              <a:buFont typeface="Noto Symbol"/>
              <a:buNone/>
              <a:defRPr/>
            </a:lvl4pPr>
            <a:lvl5pPr marL="1828800" marR="0" indent="0" algn="ctr" rtl="0">
              <a:spcBef>
                <a:spcPts val="600"/>
              </a:spcBef>
              <a:buClr>
                <a:srgbClr val="6DB7D7"/>
              </a:buClr>
              <a:buFont typeface="Noto Symbol"/>
              <a:buNone/>
              <a:defRPr/>
            </a:lvl5pPr>
            <a:lvl6pPr marL="2286000" marR="0" indent="0" algn="ctr" rtl="0">
              <a:spcBef>
                <a:spcPts val="360"/>
              </a:spcBef>
              <a:buClr>
                <a:schemeClr val="accent2"/>
              </a:buClr>
              <a:buFont typeface="Noto Symbol"/>
              <a:buNone/>
              <a:defRPr/>
            </a:lvl6pPr>
            <a:lvl7pPr marL="2743200" marR="0" indent="0" algn="ctr" rtl="0">
              <a:spcBef>
                <a:spcPts val="360"/>
              </a:spcBef>
              <a:buClr>
                <a:srgbClr val="6DB7D7"/>
              </a:buClr>
              <a:buFont typeface="Noto Symbol"/>
              <a:buNone/>
              <a:defRPr/>
            </a:lvl7pPr>
            <a:lvl8pPr marL="3200400" marR="0" indent="0" algn="ctr" rtl="0">
              <a:spcBef>
                <a:spcPts val="360"/>
              </a:spcBef>
              <a:buClr>
                <a:schemeClr val="accent2"/>
              </a:buClr>
              <a:buFont typeface="Noto Symbol"/>
              <a:buNone/>
              <a:defRPr/>
            </a:lvl8pPr>
            <a:lvl9pPr marL="3657600" marR="0" indent="0" algn="ctr" rtl="0">
              <a:spcBef>
                <a:spcPts val="360"/>
              </a:spcBef>
              <a:buClr>
                <a:srgbClr val="6DB7D7"/>
              </a:buClr>
              <a:buFont typeface="Noto Symbol"/>
              <a:buNone/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  <p:sp>
        <p:nvSpPr>
          <p:cNvPr id="29" name="Shape 29"/>
          <p:cNvSpPr>
            <a:spLocks noGrp="1"/>
          </p:cNvSpPr>
          <p:nvPr>
            <p:ph type="pic" idx="2"/>
          </p:nvPr>
        </p:nvSpPr>
        <p:spPr>
          <a:xfrm>
            <a:off x="306573" y="566850"/>
            <a:ext cx="6943352" cy="4423402"/>
          </a:xfrm>
          <a:prstGeom prst="rect">
            <a:avLst/>
          </a:prstGeom>
          <a:noFill/>
          <a:ln w="9525" cap="flat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En-tête de section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453914" y="3747125"/>
            <a:ext cx="6657854" cy="212382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453914" y="5825401"/>
            <a:ext cx="6657854" cy="23391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ctr" rtl="0">
              <a:spcBef>
                <a:spcPts val="300"/>
              </a:spcBef>
              <a:buClr>
                <a:srgbClr val="888888"/>
              </a:buClr>
              <a:buNone/>
              <a:defRPr/>
            </a:lvl1pPr>
            <a:lvl2pPr marL="457200" indent="0" rtl="0">
              <a:spcBef>
                <a:spcPts val="0"/>
              </a:spcBef>
              <a:buClr>
                <a:srgbClr val="888888"/>
              </a:buClr>
              <a:buNone/>
              <a:defRPr/>
            </a:lvl2pPr>
            <a:lvl3pPr marL="914400" indent="0" rtl="0">
              <a:spcBef>
                <a:spcPts val="0"/>
              </a:spcBef>
              <a:buClr>
                <a:srgbClr val="888888"/>
              </a:buClr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888888"/>
              </a:buClr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888888"/>
              </a:buClr>
              <a:buNone/>
              <a:defRPr/>
            </a:lvl5pPr>
            <a:lvl6pPr marL="2286000" indent="0" rtl="0">
              <a:spcBef>
                <a:spcPts val="0"/>
              </a:spcBef>
              <a:buClr>
                <a:srgbClr val="888888"/>
              </a:buClr>
              <a:buNone/>
              <a:defRPr/>
            </a:lvl6pPr>
            <a:lvl7pPr marL="2743200" indent="0" rtl="0">
              <a:spcBef>
                <a:spcPts val="0"/>
              </a:spcBef>
              <a:buClr>
                <a:srgbClr val="888888"/>
              </a:buClr>
              <a:buNone/>
              <a:defRPr/>
            </a:lvl7pPr>
            <a:lvl8pPr marL="3200400" indent="0" rtl="0">
              <a:spcBef>
                <a:spcPts val="0"/>
              </a:spcBef>
              <a:buClr>
                <a:srgbClr val="888888"/>
              </a:buClr>
              <a:buNone/>
              <a:defRPr/>
            </a:lvl8pPr>
            <a:lvl9pPr marL="3657600" indent="0" rtl="0">
              <a:spcBef>
                <a:spcPts val="0"/>
              </a:spcBef>
              <a:buClr>
                <a:srgbClr val="888888"/>
              </a:buClr>
              <a:buNone/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3914" y="167739"/>
            <a:ext cx="6646048" cy="20846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buClr>
                <a:schemeClr val="accent1"/>
              </a:buClr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3914" y="2495127"/>
            <a:ext cx="3173729" cy="67724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160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3926232" y="2495127"/>
            <a:ext cx="3173729" cy="67724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160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dt" idx="10"/>
          </p:nvPr>
        </p:nvSpPr>
        <p:spPr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ftr" idx="11"/>
          </p:nvPr>
        </p:nvSpPr>
        <p:spPr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is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453914" y="167739"/>
            <a:ext cx="6646048" cy="20846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453914" y="2265953"/>
            <a:ext cx="3173729" cy="117082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algn="ctr" rtl="0">
              <a:spcBef>
                <a:spcPts val="0"/>
              </a:spcBef>
              <a:buClr>
                <a:srgbClr val="6DB7D7"/>
              </a:buClr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marL="2286000" indent="0" rtl="0">
              <a:spcBef>
                <a:spcPts val="0"/>
              </a:spcBef>
              <a:buNone/>
              <a:defRPr/>
            </a:lvl6pPr>
            <a:lvl7pPr marL="2743200" indent="0" rtl="0">
              <a:spcBef>
                <a:spcPts val="0"/>
              </a:spcBef>
              <a:buNone/>
              <a:defRPr/>
            </a:lvl7pPr>
            <a:lvl8pPr marL="3200400" indent="0" rtl="0">
              <a:spcBef>
                <a:spcPts val="0"/>
              </a:spcBef>
              <a:buNone/>
              <a:defRPr/>
            </a:lvl8pPr>
            <a:lvl9pPr marL="3657600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453914" y="3660228"/>
            <a:ext cx="3173729" cy="560738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160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3"/>
          </p:nvPr>
        </p:nvSpPr>
        <p:spPr>
          <a:xfrm>
            <a:off x="3926230" y="2265953"/>
            <a:ext cx="3173729" cy="117082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algn="ctr" rtl="0">
              <a:spcBef>
                <a:spcPts val="0"/>
              </a:spcBef>
              <a:buClr>
                <a:srgbClr val="6DB7D7"/>
              </a:buClr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marL="2286000" indent="0" rtl="0">
              <a:spcBef>
                <a:spcPts val="0"/>
              </a:spcBef>
              <a:buNone/>
              <a:defRPr/>
            </a:lvl6pPr>
            <a:lvl7pPr marL="2743200" indent="0" rtl="0">
              <a:spcBef>
                <a:spcPts val="0"/>
              </a:spcBef>
              <a:buNone/>
              <a:defRPr/>
            </a:lvl7pPr>
            <a:lvl8pPr marL="3200400" indent="0" rtl="0">
              <a:spcBef>
                <a:spcPts val="0"/>
              </a:spcBef>
              <a:buNone/>
              <a:defRPr/>
            </a:lvl8pPr>
            <a:lvl9pPr marL="3657600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4"/>
          </p:nvPr>
        </p:nvSpPr>
        <p:spPr>
          <a:xfrm>
            <a:off x="3926230" y="3660228"/>
            <a:ext cx="3173729" cy="560738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160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dt" idx="10"/>
          </p:nvPr>
        </p:nvSpPr>
        <p:spPr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ftr" idx="11"/>
          </p:nvPr>
        </p:nvSpPr>
        <p:spPr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453914" y="167739"/>
            <a:ext cx="6646048" cy="20846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buClr>
                <a:schemeClr val="accent1"/>
              </a:buClr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u avec légende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440795" y="954066"/>
            <a:ext cx="3173729" cy="1811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3919417" y="574275"/>
            <a:ext cx="3173729" cy="86933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200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2"/>
          </p:nvPr>
        </p:nvSpPr>
        <p:spPr>
          <a:xfrm>
            <a:off x="440795" y="2787731"/>
            <a:ext cx="3173729" cy="580068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ctr" rtl="0">
              <a:spcBef>
                <a:spcPts val="600"/>
              </a:spcBef>
              <a:buNone/>
              <a:defRPr/>
            </a:lvl1pPr>
            <a:lvl2pPr marL="457200" indent="0" rtl="0">
              <a:spcBef>
                <a:spcPts val="0"/>
              </a:spcBef>
              <a:buNone/>
              <a:defRPr/>
            </a:lvl2pPr>
            <a:lvl3pPr marL="914400" indent="0" rtl="0">
              <a:spcBef>
                <a:spcPts val="0"/>
              </a:spcBef>
              <a:buNone/>
              <a:defRPr/>
            </a:lvl3pPr>
            <a:lvl4pPr marL="1371600" indent="0" rtl="0">
              <a:spcBef>
                <a:spcPts val="0"/>
              </a:spcBef>
              <a:buNone/>
              <a:defRPr/>
            </a:lvl4pPr>
            <a:lvl5pPr marL="1828800" indent="0" rtl="0">
              <a:spcBef>
                <a:spcPts val="0"/>
              </a:spcBef>
              <a:buNone/>
              <a:defRPr/>
            </a:lvl5pPr>
            <a:lvl6pPr marL="2286000" indent="0" rtl="0">
              <a:spcBef>
                <a:spcPts val="0"/>
              </a:spcBef>
              <a:buNone/>
              <a:defRPr/>
            </a:lvl6pPr>
            <a:lvl7pPr marL="2743200" indent="0" rtl="0">
              <a:spcBef>
                <a:spcPts val="0"/>
              </a:spcBef>
              <a:buNone/>
              <a:defRPr/>
            </a:lvl7pPr>
            <a:lvl8pPr marL="3200400" indent="0" rtl="0">
              <a:spcBef>
                <a:spcPts val="0"/>
              </a:spcBef>
              <a:buNone/>
              <a:defRPr/>
            </a:lvl8pPr>
            <a:lvl9pPr marL="3657600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>
            <a:alphaModFix/>
          </a:blip>
          <a:stretch>
            <a:fillRect/>
          </a:stretch>
        </a:blip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3914" y="167739"/>
            <a:ext cx="6646048" cy="20846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3914" y="2495127"/>
            <a:ext cx="6646048" cy="67724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9250" marR="0" indent="-181610" algn="l" rtl="0">
              <a:spcBef>
                <a:spcPts val="2000"/>
              </a:spcBef>
              <a:buClr>
                <a:srgbClr val="6DB7D7"/>
              </a:buClr>
              <a:buFont typeface="Noto Symbol"/>
              <a:buChar char="●"/>
              <a:defRPr/>
            </a:lvl1pPr>
            <a:lvl2pPr marL="685800" marR="0" indent="-189230" algn="l" rtl="0">
              <a:spcBef>
                <a:spcPts val="600"/>
              </a:spcBef>
              <a:buClr>
                <a:srgbClr val="205C77"/>
              </a:buClr>
              <a:buFont typeface="Noto Symbol"/>
              <a:buChar char="●"/>
              <a:defRPr/>
            </a:lvl2pPr>
            <a:lvl3pPr marL="968375" marR="0" indent="-142875" algn="l" rtl="0">
              <a:spcBef>
                <a:spcPts val="600"/>
              </a:spcBef>
              <a:buClr>
                <a:srgbClr val="6DB7D7"/>
              </a:buClr>
              <a:buFont typeface="Noto Symbol"/>
              <a:buChar char="●"/>
              <a:defRPr/>
            </a:lvl3pPr>
            <a:lvl4pPr marL="1263650" marR="0" indent="-172719" algn="l" rtl="0">
              <a:spcBef>
                <a:spcPts val="600"/>
              </a:spcBef>
              <a:buClr>
                <a:srgbClr val="205C77"/>
              </a:buClr>
              <a:buFont typeface="Noto Symbol"/>
              <a:buChar char="●"/>
              <a:defRPr/>
            </a:lvl4pPr>
            <a:lvl5pPr marL="1546225" marR="0" indent="-163194" algn="l" rtl="0">
              <a:spcBef>
                <a:spcPts val="600"/>
              </a:spcBef>
              <a:buClr>
                <a:srgbClr val="6DB7D7"/>
              </a:buClr>
              <a:buFont typeface="Noto Symbol"/>
              <a:buChar char="●"/>
              <a:defRPr/>
            </a:lvl5pPr>
            <a:lvl6pPr marL="1828800" marR="0" indent="-166370" algn="l" rtl="0">
              <a:spcBef>
                <a:spcPts val="360"/>
              </a:spcBef>
              <a:buClr>
                <a:schemeClr val="accent2"/>
              </a:buClr>
              <a:buFont typeface="Noto Symbol"/>
              <a:buChar char="●"/>
              <a:defRPr/>
            </a:lvl6pPr>
            <a:lvl7pPr marL="2117725" marR="0" indent="-163195" algn="l" rtl="0">
              <a:spcBef>
                <a:spcPts val="360"/>
              </a:spcBef>
              <a:buClr>
                <a:srgbClr val="6DB7D7"/>
              </a:buClr>
              <a:buFont typeface="Noto Symbol"/>
              <a:buChar char="●"/>
              <a:defRPr/>
            </a:lvl7pPr>
            <a:lvl8pPr marL="2398713" marR="0" indent="-164783" algn="l" rtl="0">
              <a:spcBef>
                <a:spcPts val="360"/>
              </a:spcBef>
              <a:buClr>
                <a:schemeClr val="accent2"/>
              </a:buClr>
              <a:buFont typeface="Noto Symbol"/>
              <a:buChar char="●"/>
              <a:defRPr/>
            </a:lvl8pPr>
            <a:lvl9pPr marL="2689225" marR="0" indent="-163195" algn="l" rtl="0">
              <a:spcBef>
                <a:spcPts val="360"/>
              </a:spcBef>
              <a:buClr>
                <a:srgbClr val="6DB7D7"/>
              </a:buClr>
              <a:buFont typeface="Noto Symbol"/>
              <a:buChar char="●"/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dt" idx="10"/>
          </p:nvPr>
        </p:nvSpPr>
        <p:spPr>
          <a:xfrm>
            <a:off x="4652432" y="9785393"/>
            <a:ext cx="1763182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ftr" idx="11"/>
          </p:nvPr>
        </p:nvSpPr>
        <p:spPr>
          <a:xfrm>
            <a:off x="218544" y="9785393"/>
            <a:ext cx="4000500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ldNum" idx="12"/>
          </p:nvPr>
        </p:nvSpPr>
        <p:spPr>
          <a:xfrm>
            <a:off x="6526742" y="9785393"/>
            <a:ext cx="818621" cy="569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Rectangle 164">
            <a:extLst>
              <a:ext uri="{FF2B5EF4-FFF2-40B4-BE49-F238E27FC236}">
                <a16:creationId xmlns:a16="http://schemas.microsoft.com/office/drawing/2014/main" id="{EFF37AC6-DE05-4E18-54FA-134BDF445083}"/>
              </a:ext>
            </a:extLst>
          </p:cNvPr>
          <p:cNvSpPr/>
          <p:nvPr/>
        </p:nvSpPr>
        <p:spPr>
          <a:xfrm>
            <a:off x="0" y="0"/>
            <a:ext cx="7556500" cy="1069340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EC4AF738-8FEA-6E66-1F45-BA7CA9D1587E}"/>
              </a:ext>
            </a:extLst>
          </p:cNvPr>
          <p:cNvSpPr/>
          <p:nvPr/>
        </p:nvSpPr>
        <p:spPr>
          <a:xfrm>
            <a:off x="0" y="888690"/>
            <a:ext cx="7562850" cy="1234114"/>
          </a:xfrm>
          <a:prstGeom prst="rect">
            <a:avLst/>
          </a:prstGeom>
          <a:solidFill>
            <a:schemeClr val="bg1"/>
          </a:solidFill>
          <a:ln w="3175" cmpd="sng"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7" name="Image 166" descr="Fotolia_57254857_XS.jpg">
            <a:extLst>
              <a:ext uri="{FF2B5EF4-FFF2-40B4-BE49-F238E27FC236}">
                <a16:creationId xmlns:a16="http://schemas.microsoft.com/office/drawing/2014/main" id="{6E6DABD8-287F-435E-5C0A-36CC42D56D3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14" b="5760"/>
          <a:stretch/>
        </p:blipFill>
        <p:spPr>
          <a:xfrm>
            <a:off x="2911414" y="161294"/>
            <a:ext cx="1324943" cy="1454791"/>
          </a:xfrm>
          <a:prstGeom prst="ellipse">
            <a:avLst/>
          </a:prstGeom>
          <a:ln w="12700" cmpd="sng">
            <a:solidFill>
              <a:srgbClr val="5FA1B1"/>
            </a:solidFill>
          </a:ln>
        </p:spPr>
      </p:pic>
      <p:sp>
        <p:nvSpPr>
          <p:cNvPr id="168" name="ZoneTexte 167">
            <a:extLst>
              <a:ext uri="{FF2B5EF4-FFF2-40B4-BE49-F238E27FC236}">
                <a16:creationId xmlns:a16="http://schemas.microsoft.com/office/drawing/2014/main" id="{C8925F28-FEE3-5C86-EA44-A49C71292652}"/>
              </a:ext>
            </a:extLst>
          </p:cNvPr>
          <p:cNvSpPr txBox="1"/>
          <p:nvPr/>
        </p:nvSpPr>
        <p:spPr>
          <a:xfrm>
            <a:off x="4697020" y="3030225"/>
            <a:ext cx="27324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FR" sz="1000" dirty="0">
                <a:solidFill>
                  <a:srgbClr val="5FA1B1"/>
                </a:solidFill>
              </a:rPr>
              <a:t>MOBILE</a:t>
            </a:r>
            <a:r>
              <a:rPr lang="fr-FR" sz="1000" dirty="0"/>
              <a:t> : 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06 05 06 04 05</a:t>
            </a:r>
          </a:p>
          <a:p>
            <a:pPr>
              <a:spcAft>
                <a:spcPts val="600"/>
              </a:spcAft>
            </a:pPr>
            <a:r>
              <a:rPr lang="fr-FR" sz="1000" dirty="0">
                <a:solidFill>
                  <a:srgbClr val="5FA1B1"/>
                </a:solidFill>
              </a:rPr>
              <a:t>EMAIL</a:t>
            </a:r>
            <a:r>
              <a:rPr lang="fr-FR" sz="1000" dirty="0"/>
              <a:t> : 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LAETITIA@MONEMAIL.COM</a:t>
            </a:r>
            <a:endParaRPr lang="fr-FR" sz="1000" dirty="0"/>
          </a:p>
          <a:p>
            <a:pPr>
              <a:spcAft>
                <a:spcPts val="600"/>
              </a:spcAft>
            </a:pPr>
            <a:r>
              <a:rPr lang="fr-FR" sz="1000" dirty="0">
                <a:solidFill>
                  <a:srgbClr val="5FA1B1"/>
                </a:solidFill>
              </a:rPr>
              <a:t>SITEWEB</a:t>
            </a:r>
            <a:r>
              <a:rPr lang="fr-FR" sz="1000" dirty="0"/>
              <a:t> : 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HTTP//WWW.MONSITE.COM</a:t>
            </a:r>
            <a:endParaRPr lang="fr-FR" sz="1000" dirty="0"/>
          </a:p>
          <a:p>
            <a:pPr>
              <a:spcAft>
                <a:spcPts val="600"/>
              </a:spcAft>
            </a:pPr>
            <a:r>
              <a:rPr lang="fr-FR" sz="1000" dirty="0">
                <a:solidFill>
                  <a:srgbClr val="5FA1B1"/>
                </a:solidFill>
              </a:rPr>
              <a:t>NATIONALITE</a:t>
            </a:r>
            <a:r>
              <a:rPr lang="fr-FR" sz="1000" dirty="0"/>
              <a:t> : 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FRANCAISE</a:t>
            </a:r>
          </a:p>
          <a:p>
            <a:pPr>
              <a:spcAft>
                <a:spcPts val="600"/>
              </a:spcAft>
            </a:pPr>
            <a:r>
              <a:rPr lang="fr-FR" sz="1000" dirty="0">
                <a:solidFill>
                  <a:srgbClr val="5FA1B1"/>
                </a:solidFill>
              </a:rPr>
              <a:t>ADRESSE</a:t>
            </a:r>
            <a:r>
              <a:rPr lang="fr-FR" sz="1000" dirty="0"/>
              <a:t>: 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17 RUE DE LA REUSSITE 75012 PARIS</a:t>
            </a:r>
          </a:p>
        </p:txBody>
      </p:sp>
      <p:sp>
        <p:nvSpPr>
          <p:cNvPr id="169" name="ZoneTexte 168">
            <a:extLst>
              <a:ext uri="{FF2B5EF4-FFF2-40B4-BE49-F238E27FC236}">
                <a16:creationId xmlns:a16="http://schemas.microsoft.com/office/drawing/2014/main" id="{87619765-80ED-CE6A-1A32-036391F79B76}"/>
              </a:ext>
            </a:extLst>
          </p:cNvPr>
          <p:cNvSpPr txBox="1"/>
          <p:nvPr/>
        </p:nvSpPr>
        <p:spPr>
          <a:xfrm>
            <a:off x="117727" y="126322"/>
            <a:ext cx="24634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000" b="1" dirty="0">
                <a:latin typeface="Arial"/>
                <a:cs typeface="Arial"/>
              </a:rPr>
              <a:t>JEAN-PHILIPPE</a:t>
            </a:r>
          </a:p>
          <a:p>
            <a:pPr algn="r"/>
            <a:r>
              <a:rPr lang="fr-FR" sz="2400" b="1" dirty="0">
                <a:solidFill>
                  <a:srgbClr val="5FA1B1"/>
                </a:solidFill>
                <a:latin typeface="Arial"/>
                <a:cs typeface="Arial"/>
              </a:rPr>
              <a:t>MARTIN</a:t>
            </a:r>
          </a:p>
        </p:txBody>
      </p:sp>
      <p:sp>
        <p:nvSpPr>
          <p:cNvPr id="170" name="ZoneTexte 169">
            <a:extLst>
              <a:ext uri="{FF2B5EF4-FFF2-40B4-BE49-F238E27FC236}">
                <a16:creationId xmlns:a16="http://schemas.microsoft.com/office/drawing/2014/main" id="{EFF8FE85-3B99-15B4-975A-53719B314622}"/>
              </a:ext>
            </a:extLst>
          </p:cNvPr>
          <p:cNvSpPr txBox="1"/>
          <p:nvPr/>
        </p:nvSpPr>
        <p:spPr>
          <a:xfrm>
            <a:off x="190001" y="1069145"/>
            <a:ext cx="2391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TITRE DU POSTE RECHERCHE</a:t>
            </a:r>
          </a:p>
        </p:txBody>
      </p:sp>
      <p:graphicFrame>
        <p:nvGraphicFramePr>
          <p:cNvPr id="171" name="Tableau 170">
            <a:extLst>
              <a:ext uri="{FF2B5EF4-FFF2-40B4-BE49-F238E27FC236}">
                <a16:creationId xmlns:a16="http://schemas.microsoft.com/office/drawing/2014/main" id="{97C5FA5C-CADA-6621-4F05-E8701006E6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055555"/>
              </p:ext>
            </p:extLst>
          </p:nvPr>
        </p:nvGraphicFramePr>
        <p:xfrm>
          <a:off x="712433" y="2746333"/>
          <a:ext cx="3523924" cy="34428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239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2564">
                <a:tc>
                  <a:txBody>
                    <a:bodyPr/>
                    <a:lstStyle/>
                    <a:p>
                      <a:pPr algn="l"/>
                      <a:r>
                        <a:rPr lang="fr-FR" dirty="0">
                          <a:solidFill>
                            <a:srgbClr val="5FA1B1"/>
                          </a:solidFill>
                        </a:rPr>
                        <a:t>EXPERIENCE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6407">
                <a:tc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 ENTREPRISE | TITRE DU POSTE </a:t>
                      </a:r>
                      <a:r>
                        <a:rPr lang="en-US" sz="1000" kern="1200" baseline="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000" kern="1200" dirty="0">
                          <a:solidFill>
                            <a:srgbClr val="5FA1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000" kern="1200" dirty="0">
                        <a:solidFill>
                          <a:srgbClr val="5FA1B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000" dirty="0">
                          <a:solidFill>
                            <a:srgbClr val="7F7F7F"/>
                          </a:solidFill>
                        </a:rPr>
                        <a:t>Décrivez ici les fonctions que vous avez occupé pour ce poste. Décrivez également vos missions et les résultats que vous avez obtenu. </a:t>
                      </a:r>
                      <a:endParaRPr lang="fr-FR" sz="10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6407">
                <a:tc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 ENTREPRISE | TITRE DU POSTE </a:t>
                      </a:r>
                      <a:r>
                        <a:rPr lang="en-US" sz="1000" kern="1200" baseline="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000" kern="1200" dirty="0">
                          <a:solidFill>
                            <a:srgbClr val="5FA1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000" kern="1200" dirty="0">
                        <a:solidFill>
                          <a:srgbClr val="5FA1B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000" dirty="0">
                          <a:solidFill>
                            <a:srgbClr val="7F7F7F"/>
                          </a:solidFill>
                        </a:rPr>
                        <a:t>Décrivez ici les fonctions que vous avez occupé pour ce poste. Décrivez également vos missions et les résultats que vous avez obtenu. </a:t>
                      </a:r>
                      <a:endParaRPr lang="fr-FR" sz="10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6407">
                <a:tc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 ENTREPRISE | TITRE DU POSTE </a:t>
                      </a:r>
                      <a:r>
                        <a:rPr lang="en-US" sz="1000" kern="1200" baseline="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000" kern="1200" dirty="0">
                          <a:solidFill>
                            <a:srgbClr val="5FA1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000" kern="1200" dirty="0">
                        <a:solidFill>
                          <a:srgbClr val="5FA1B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000" dirty="0">
                          <a:solidFill>
                            <a:srgbClr val="7F7F7F"/>
                          </a:solidFill>
                        </a:rPr>
                        <a:t>Décrivez ici les fonctions que vous avez occupé pour ce poste. Décrivez également vos missions et les résultats que vous avez obtenu. </a:t>
                      </a:r>
                      <a:endParaRPr lang="fr-FR" sz="10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8998">
                <a:tc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 ENTREPRISE | TITRE DU POSTE </a:t>
                      </a:r>
                      <a:r>
                        <a:rPr lang="en-US" sz="1000" kern="1200" baseline="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000" kern="1200" dirty="0">
                          <a:solidFill>
                            <a:srgbClr val="5FA1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000" kern="1200" dirty="0">
                        <a:solidFill>
                          <a:srgbClr val="5FA1B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000" dirty="0">
                          <a:solidFill>
                            <a:srgbClr val="7F7F7F"/>
                          </a:solidFill>
                        </a:rPr>
                        <a:t>Décrivez ici les fonctions que vous avez occupé pour ce poste. Décrivez également vos missions et les résultats que vous avez obtenu. </a:t>
                      </a:r>
                      <a:endParaRPr lang="fr-FR" sz="10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72" name="Connecteur droit 171">
            <a:extLst>
              <a:ext uri="{FF2B5EF4-FFF2-40B4-BE49-F238E27FC236}">
                <a16:creationId xmlns:a16="http://schemas.microsoft.com/office/drawing/2014/main" id="{B8913459-1128-7282-0471-C7A991CC660C}"/>
              </a:ext>
            </a:extLst>
          </p:cNvPr>
          <p:cNvCxnSpPr>
            <a:endCxn id="176" idx="4"/>
          </p:cNvCxnSpPr>
          <p:nvPr/>
        </p:nvCxnSpPr>
        <p:spPr>
          <a:xfrm>
            <a:off x="494718" y="3202349"/>
            <a:ext cx="9722" cy="2524679"/>
          </a:xfrm>
          <a:prstGeom prst="line">
            <a:avLst/>
          </a:prstGeom>
          <a:ln w="635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3" name="Ellipse 172">
            <a:extLst>
              <a:ext uri="{FF2B5EF4-FFF2-40B4-BE49-F238E27FC236}">
                <a16:creationId xmlns:a16="http://schemas.microsoft.com/office/drawing/2014/main" id="{2AA32CF9-5E3D-CD5A-4F34-F01E2211FBD6}"/>
              </a:ext>
            </a:extLst>
          </p:cNvPr>
          <p:cNvSpPr/>
          <p:nvPr/>
        </p:nvSpPr>
        <p:spPr>
          <a:xfrm>
            <a:off x="399464" y="3125239"/>
            <a:ext cx="190508" cy="190508"/>
          </a:xfrm>
          <a:prstGeom prst="ellipse">
            <a:avLst/>
          </a:prstGeom>
          <a:solidFill>
            <a:schemeClr val="bg1"/>
          </a:solidFill>
          <a:ln>
            <a:solidFill>
              <a:srgbClr val="5FA1B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174" name="Ellipse 173">
            <a:extLst>
              <a:ext uri="{FF2B5EF4-FFF2-40B4-BE49-F238E27FC236}">
                <a16:creationId xmlns:a16="http://schemas.microsoft.com/office/drawing/2014/main" id="{5154EC0F-1063-5430-7F7A-4488314BDA3A}"/>
              </a:ext>
            </a:extLst>
          </p:cNvPr>
          <p:cNvSpPr/>
          <p:nvPr/>
        </p:nvSpPr>
        <p:spPr>
          <a:xfrm>
            <a:off x="409186" y="3939879"/>
            <a:ext cx="190508" cy="190508"/>
          </a:xfrm>
          <a:prstGeom prst="ellipse">
            <a:avLst/>
          </a:prstGeom>
          <a:solidFill>
            <a:schemeClr val="bg1"/>
          </a:solidFill>
          <a:ln>
            <a:solidFill>
              <a:srgbClr val="5FA1B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175" name="Ellipse 174">
            <a:extLst>
              <a:ext uri="{FF2B5EF4-FFF2-40B4-BE49-F238E27FC236}">
                <a16:creationId xmlns:a16="http://schemas.microsoft.com/office/drawing/2014/main" id="{46B73B51-130A-37A7-FA3B-DD5362B58A04}"/>
              </a:ext>
            </a:extLst>
          </p:cNvPr>
          <p:cNvSpPr/>
          <p:nvPr/>
        </p:nvSpPr>
        <p:spPr>
          <a:xfrm>
            <a:off x="409186" y="4720057"/>
            <a:ext cx="190508" cy="190508"/>
          </a:xfrm>
          <a:prstGeom prst="ellipse">
            <a:avLst/>
          </a:prstGeom>
          <a:solidFill>
            <a:schemeClr val="bg1"/>
          </a:solidFill>
          <a:ln>
            <a:solidFill>
              <a:srgbClr val="5FA1B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176" name="Ellipse 175">
            <a:extLst>
              <a:ext uri="{FF2B5EF4-FFF2-40B4-BE49-F238E27FC236}">
                <a16:creationId xmlns:a16="http://schemas.microsoft.com/office/drawing/2014/main" id="{34E72044-A4A1-DC82-7E0F-D20FAC43FD17}"/>
              </a:ext>
            </a:extLst>
          </p:cNvPr>
          <p:cNvSpPr/>
          <p:nvPr/>
        </p:nvSpPr>
        <p:spPr>
          <a:xfrm>
            <a:off x="409186" y="5536520"/>
            <a:ext cx="190508" cy="190508"/>
          </a:xfrm>
          <a:prstGeom prst="ellipse">
            <a:avLst/>
          </a:prstGeom>
          <a:solidFill>
            <a:schemeClr val="bg1"/>
          </a:solidFill>
          <a:ln>
            <a:solidFill>
              <a:srgbClr val="5FA1B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graphicFrame>
        <p:nvGraphicFramePr>
          <p:cNvPr id="177" name="Tableau 176">
            <a:extLst>
              <a:ext uri="{FF2B5EF4-FFF2-40B4-BE49-F238E27FC236}">
                <a16:creationId xmlns:a16="http://schemas.microsoft.com/office/drawing/2014/main" id="{ECAFDF61-B1AC-2C4D-C335-2DBAB9F8AA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259621"/>
              </p:ext>
            </p:extLst>
          </p:nvPr>
        </p:nvGraphicFramePr>
        <p:xfrm>
          <a:off x="819214" y="6411346"/>
          <a:ext cx="3523924" cy="19353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239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2564">
                <a:tc>
                  <a:txBody>
                    <a:bodyPr/>
                    <a:lstStyle/>
                    <a:p>
                      <a:pPr algn="l"/>
                      <a:r>
                        <a:rPr lang="fr-FR" dirty="0">
                          <a:solidFill>
                            <a:srgbClr val="5FA1B1"/>
                          </a:solidFill>
                        </a:rPr>
                        <a:t>FORMATION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6407">
                <a:tc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 ENTREPRISE | TITRE DU POSTE </a:t>
                      </a:r>
                      <a:r>
                        <a:rPr lang="en-US" sz="1000" kern="1200" baseline="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000" kern="1200" dirty="0">
                          <a:solidFill>
                            <a:srgbClr val="5FA1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000" kern="1200" dirty="0">
                        <a:solidFill>
                          <a:srgbClr val="5FA1B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Décrivez ici les fonctions que vous avez occupé pour ce poste.</a:t>
                      </a:r>
                      <a:r>
                        <a:rPr lang="fr-FR" sz="10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Décrivez également vos missions</a:t>
                      </a:r>
                      <a:r>
                        <a:rPr lang="fr-FR" sz="10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et vos 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résultats</a:t>
                      </a:r>
                      <a:r>
                        <a:rPr lang="fr-FR" sz="10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6407">
                <a:tc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 ENTREPRISE | TITRE DU POSTE </a:t>
                      </a:r>
                      <a:r>
                        <a:rPr lang="en-US" sz="1000" kern="1200" baseline="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000" kern="1200" dirty="0">
                          <a:solidFill>
                            <a:srgbClr val="5FA1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000" kern="1200" dirty="0">
                        <a:solidFill>
                          <a:srgbClr val="5FA1B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Décrivez ici les fonctions que vous avez occupé pour ce poste.</a:t>
                      </a:r>
                      <a:r>
                        <a:rPr lang="fr-FR" sz="10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Décrivez également vos missions</a:t>
                      </a:r>
                      <a:r>
                        <a:rPr lang="fr-FR" sz="10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et vos 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résultats</a:t>
                      </a:r>
                      <a:r>
                        <a:rPr lang="fr-FR" sz="10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78" name="Connecteur droit 177">
            <a:extLst>
              <a:ext uri="{FF2B5EF4-FFF2-40B4-BE49-F238E27FC236}">
                <a16:creationId xmlns:a16="http://schemas.microsoft.com/office/drawing/2014/main" id="{8F2FC26D-6317-7CFA-FEF2-F7CA188DC5B6}"/>
              </a:ext>
            </a:extLst>
          </p:cNvPr>
          <p:cNvCxnSpPr/>
          <p:nvPr/>
        </p:nvCxnSpPr>
        <p:spPr>
          <a:xfrm flipH="1">
            <a:off x="529082" y="6777538"/>
            <a:ext cx="7441" cy="964326"/>
          </a:xfrm>
          <a:prstGeom prst="line">
            <a:avLst/>
          </a:prstGeom>
          <a:ln w="635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9" name="Ellipse 178">
            <a:extLst>
              <a:ext uri="{FF2B5EF4-FFF2-40B4-BE49-F238E27FC236}">
                <a16:creationId xmlns:a16="http://schemas.microsoft.com/office/drawing/2014/main" id="{6F0B5283-E200-9DF2-A3F8-999351FDD5CF}"/>
              </a:ext>
            </a:extLst>
          </p:cNvPr>
          <p:cNvSpPr/>
          <p:nvPr/>
        </p:nvSpPr>
        <p:spPr>
          <a:xfrm>
            <a:off x="441269" y="6777538"/>
            <a:ext cx="190508" cy="190508"/>
          </a:xfrm>
          <a:prstGeom prst="ellipse">
            <a:avLst/>
          </a:prstGeom>
          <a:solidFill>
            <a:schemeClr val="bg1"/>
          </a:solidFill>
          <a:ln>
            <a:solidFill>
              <a:srgbClr val="5FA1B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180" name="Ellipse 179">
            <a:extLst>
              <a:ext uri="{FF2B5EF4-FFF2-40B4-BE49-F238E27FC236}">
                <a16:creationId xmlns:a16="http://schemas.microsoft.com/office/drawing/2014/main" id="{E24DFBE5-5CED-1D4B-FDD2-C2A4B40F2E5F}"/>
              </a:ext>
            </a:extLst>
          </p:cNvPr>
          <p:cNvSpPr/>
          <p:nvPr/>
        </p:nvSpPr>
        <p:spPr>
          <a:xfrm>
            <a:off x="448190" y="7566785"/>
            <a:ext cx="190508" cy="190508"/>
          </a:xfrm>
          <a:prstGeom prst="ellipse">
            <a:avLst/>
          </a:prstGeom>
          <a:solidFill>
            <a:schemeClr val="bg1"/>
          </a:solidFill>
          <a:ln>
            <a:solidFill>
              <a:srgbClr val="5FA1B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181" name="ZoneTexte 180">
            <a:extLst>
              <a:ext uri="{FF2B5EF4-FFF2-40B4-BE49-F238E27FC236}">
                <a16:creationId xmlns:a16="http://schemas.microsoft.com/office/drawing/2014/main" id="{75E40E05-6A57-A141-6021-A589C58FAD8D}"/>
              </a:ext>
            </a:extLst>
          </p:cNvPr>
          <p:cNvSpPr txBox="1"/>
          <p:nvPr/>
        </p:nvSpPr>
        <p:spPr>
          <a:xfrm>
            <a:off x="4526642" y="1048730"/>
            <a:ext cx="2775858" cy="101566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1000" dirty="0">
                <a:solidFill>
                  <a:schemeClr val="tx1"/>
                </a:solidFill>
                <a:latin typeface="Calibri" charset="0"/>
              </a:rPr>
              <a:t>Décrivez en quelques lignes votre parcours </a:t>
            </a:r>
            <a:r>
              <a:rPr lang="fr-FR" sz="1000" dirty="0" err="1">
                <a:solidFill>
                  <a:schemeClr val="tx1"/>
                </a:solidFill>
                <a:latin typeface="Calibri" charset="0"/>
              </a:rPr>
              <a:t>profesionnel</a:t>
            </a:r>
            <a:r>
              <a:rPr lang="fr-FR" sz="1000" dirty="0">
                <a:solidFill>
                  <a:schemeClr val="tx1"/>
                </a:solidFill>
                <a:latin typeface="Calibri" charset="0"/>
              </a:rPr>
              <a:t>, vos  </a:t>
            </a:r>
            <a:r>
              <a:rPr lang="fr-FR" sz="1000" dirty="0" err="1">
                <a:solidFill>
                  <a:schemeClr val="tx1"/>
                </a:solidFill>
                <a:latin typeface="Calibri" charset="0"/>
              </a:rPr>
              <a:t>competences</a:t>
            </a:r>
            <a:r>
              <a:rPr lang="fr-FR" sz="1000" dirty="0">
                <a:solidFill>
                  <a:schemeClr val="tx1"/>
                </a:solidFill>
                <a:latin typeface="Calibri" charset="0"/>
              </a:rPr>
              <a:t> clés pour le poste et vos objectifs de carrière. Ceci est en fait une introduction à votre lettre de motivation. Vous pouvez les </a:t>
            </a:r>
            <a:r>
              <a:rPr lang="fr-FR" sz="1000" dirty="0" err="1">
                <a:solidFill>
                  <a:schemeClr val="tx1"/>
                </a:solidFill>
                <a:latin typeface="Calibri" charset="0"/>
              </a:rPr>
              <a:t>presenter</a:t>
            </a:r>
            <a:r>
              <a:rPr lang="fr-FR" sz="1000" dirty="0">
                <a:solidFill>
                  <a:schemeClr val="tx1"/>
                </a:solidFill>
                <a:latin typeface="Calibri" charset="0"/>
              </a:rPr>
              <a:t> sous forme de puces ou en texte plain.</a:t>
            </a:r>
          </a:p>
        </p:txBody>
      </p:sp>
      <p:cxnSp>
        <p:nvCxnSpPr>
          <p:cNvPr id="182" name="Connecteur droit 181">
            <a:extLst>
              <a:ext uri="{FF2B5EF4-FFF2-40B4-BE49-F238E27FC236}">
                <a16:creationId xmlns:a16="http://schemas.microsoft.com/office/drawing/2014/main" id="{B4F752FA-97DD-4CD9-CC78-7242EDD27142}"/>
              </a:ext>
            </a:extLst>
          </p:cNvPr>
          <p:cNvCxnSpPr/>
          <p:nvPr/>
        </p:nvCxnSpPr>
        <p:spPr>
          <a:xfrm>
            <a:off x="5944832" y="2128697"/>
            <a:ext cx="0" cy="617636"/>
          </a:xfrm>
          <a:prstGeom prst="line">
            <a:avLst/>
          </a:prstGeom>
          <a:ln w="635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3" name="Ellipse 182">
            <a:extLst>
              <a:ext uri="{FF2B5EF4-FFF2-40B4-BE49-F238E27FC236}">
                <a16:creationId xmlns:a16="http://schemas.microsoft.com/office/drawing/2014/main" id="{AF1CCAC5-B351-6E47-5B67-7E04EABBAE75}"/>
              </a:ext>
            </a:extLst>
          </p:cNvPr>
          <p:cNvSpPr/>
          <p:nvPr/>
        </p:nvSpPr>
        <p:spPr>
          <a:xfrm>
            <a:off x="5849578" y="2732724"/>
            <a:ext cx="190508" cy="190508"/>
          </a:xfrm>
          <a:prstGeom prst="ellipse">
            <a:avLst/>
          </a:prstGeom>
          <a:solidFill>
            <a:schemeClr val="bg1"/>
          </a:solidFill>
          <a:ln>
            <a:solidFill>
              <a:srgbClr val="5FA1B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184" name="Ellipse 183">
            <a:extLst>
              <a:ext uri="{FF2B5EF4-FFF2-40B4-BE49-F238E27FC236}">
                <a16:creationId xmlns:a16="http://schemas.microsoft.com/office/drawing/2014/main" id="{1CE11BE3-F1A6-DD77-C129-3BE76646BE57}"/>
              </a:ext>
            </a:extLst>
          </p:cNvPr>
          <p:cNvSpPr/>
          <p:nvPr/>
        </p:nvSpPr>
        <p:spPr>
          <a:xfrm>
            <a:off x="5855739" y="4529549"/>
            <a:ext cx="190508" cy="190508"/>
          </a:xfrm>
          <a:prstGeom prst="ellipse">
            <a:avLst/>
          </a:prstGeom>
          <a:solidFill>
            <a:schemeClr val="bg1"/>
          </a:solidFill>
          <a:ln>
            <a:solidFill>
              <a:srgbClr val="5FA1B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185" name="Corde 184">
            <a:extLst>
              <a:ext uri="{FF2B5EF4-FFF2-40B4-BE49-F238E27FC236}">
                <a16:creationId xmlns:a16="http://schemas.microsoft.com/office/drawing/2014/main" id="{1CBEA6E2-84F7-73B4-FB6C-E91E14D77730}"/>
              </a:ext>
            </a:extLst>
          </p:cNvPr>
          <p:cNvSpPr/>
          <p:nvPr/>
        </p:nvSpPr>
        <p:spPr>
          <a:xfrm>
            <a:off x="4724742" y="6021434"/>
            <a:ext cx="598740" cy="598740"/>
          </a:xfrm>
          <a:prstGeom prst="chord">
            <a:avLst>
              <a:gd name="adj1" fmla="val 2700000"/>
              <a:gd name="adj2" fmla="val 14289540"/>
            </a:avLst>
          </a:prstGeom>
          <a:solidFill>
            <a:srgbClr val="5FA1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6" name="Corde 185">
            <a:extLst>
              <a:ext uri="{FF2B5EF4-FFF2-40B4-BE49-F238E27FC236}">
                <a16:creationId xmlns:a16="http://schemas.microsoft.com/office/drawing/2014/main" id="{94729E2D-FB66-B786-72D1-F94AD5B6C505}"/>
              </a:ext>
            </a:extLst>
          </p:cNvPr>
          <p:cNvSpPr/>
          <p:nvPr/>
        </p:nvSpPr>
        <p:spPr>
          <a:xfrm rot="5925420">
            <a:off x="4724742" y="6021434"/>
            <a:ext cx="598740" cy="598740"/>
          </a:xfrm>
          <a:prstGeom prst="chord">
            <a:avLst>
              <a:gd name="adj1" fmla="val 2700000"/>
              <a:gd name="adj2" fmla="val 14289540"/>
            </a:avLst>
          </a:prstGeom>
          <a:solidFill>
            <a:srgbClr val="5FA1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7" name="Corde 186">
            <a:extLst>
              <a:ext uri="{FF2B5EF4-FFF2-40B4-BE49-F238E27FC236}">
                <a16:creationId xmlns:a16="http://schemas.microsoft.com/office/drawing/2014/main" id="{EA9C1C67-D9AB-6491-61D2-EBC09131FC22}"/>
              </a:ext>
            </a:extLst>
          </p:cNvPr>
          <p:cNvSpPr/>
          <p:nvPr/>
        </p:nvSpPr>
        <p:spPr>
          <a:xfrm>
            <a:off x="6058595" y="6010911"/>
            <a:ext cx="598740" cy="598740"/>
          </a:xfrm>
          <a:prstGeom prst="chord">
            <a:avLst>
              <a:gd name="adj1" fmla="val 2700000"/>
              <a:gd name="adj2" fmla="val 14289540"/>
            </a:avLst>
          </a:prstGeom>
          <a:solidFill>
            <a:srgbClr val="5FA1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8" name="Corde 187">
            <a:extLst>
              <a:ext uri="{FF2B5EF4-FFF2-40B4-BE49-F238E27FC236}">
                <a16:creationId xmlns:a16="http://schemas.microsoft.com/office/drawing/2014/main" id="{E941E52A-09EC-61D8-7D9A-1D24C77B2F90}"/>
              </a:ext>
            </a:extLst>
          </p:cNvPr>
          <p:cNvSpPr/>
          <p:nvPr/>
        </p:nvSpPr>
        <p:spPr>
          <a:xfrm rot="3912528">
            <a:off x="6058595" y="6010911"/>
            <a:ext cx="598740" cy="598740"/>
          </a:xfrm>
          <a:prstGeom prst="chord">
            <a:avLst>
              <a:gd name="adj1" fmla="val 2700000"/>
              <a:gd name="adj2" fmla="val 14289540"/>
            </a:avLst>
          </a:prstGeom>
          <a:solidFill>
            <a:srgbClr val="5FA1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9" name="Corde 188">
            <a:extLst>
              <a:ext uri="{FF2B5EF4-FFF2-40B4-BE49-F238E27FC236}">
                <a16:creationId xmlns:a16="http://schemas.microsoft.com/office/drawing/2014/main" id="{E5D533AA-D768-EF5B-2867-CD7397E14592}"/>
              </a:ext>
            </a:extLst>
          </p:cNvPr>
          <p:cNvSpPr/>
          <p:nvPr/>
        </p:nvSpPr>
        <p:spPr>
          <a:xfrm rot="7970292">
            <a:off x="4710870" y="7037961"/>
            <a:ext cx="598740" cy="598740"/>
          </a:xfrm>
          <a:prstGeom prst="chord">
            <a:avLst>
              <a:gd name="adj1" fmla="val 2700000"/>
              <a:gd name="adj2" fmla="val 14289540"/>
            </a:avLst>
          </a:prstGeom>
          <a:solidFill>
            <a:srgbClr val="5FA1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0" name="Corde 189">
            <a:extLst>
              <a:ext uri="{FF2B5EF4-FFF2-40B4-BE49-F238E27FC236}">
                <a16:creationId xmlns:a16="http://schemas.microsoft.com/office/drawing/2014/main" id="{17D8C529-8227-0108-26F1-82C6E413BE90}"/>
              </a:ext>
            </a:extLst>
          </p:cNvPr>
          <p:cNvSpPr/>
          <p:nvPr/>
        </p:nvSpPr>
        <p:spPr>
          <a:xfrm rot="341668">
            <a:off x="4710881" y="7037963"/>
            <a:ext cx="598740" cy="598740"/>
          </a:xfrm>
          <a:prstGeom prst="chord">
            <a:avLst>
              <a:gd name="adj1" fmla="val 2700000"/>
              <a:gd name="adj2" fmla="val 14289540"/>
            </a:avLst>
          </a:prstGeom>
          <a:solidFill>
            <a:srgbClr val="5FA1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1" name="Corde 190">
            <a:extLst>
              <a:ext uri="{FF2B5EF4-FFF2-40B4-BE49-F238E27FC236}">
                <a16:creationId xmlns:a16="http://schemas.microsoft.com/office/drawing/2014/main" id="{E769808B-19EF-DE94-CA44-E6554D816D09}"/>
              </a:ext>
            </a:extLst>
          </p:cNvPr>
          <p:cNvSpPr/>
          <p:nvPr/>
        </p:nvSpPr>
        <p:spPr>
          <a:xfrm rot="6072403">
            <a:off x="6084355" y="7037962"/>
            <a:ext cx="598740" cy="598740"/>
          </a:xfrm>
          <a:prstGeom prst="chord">
            <a:avLst>
              <a:gd name="adj1" fmla="val 2700000"/>
              <a:gd name="adj2" fmla="val 14289540"/>
            </a:avLst>
          </a:prstGeom>
          <a:solidFill>
            <a:srgbClr val="5FA1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2" name="Corde 191">
            <a:extLst>
              <a:ext uri="{FF2B5EF4-FFF2-40B4-BE49-F238E27FC236}">
                <a16:creationId xmlns:a16="http://schemas.microsoft.com/office/drawing/2014/main" id="{38C5136A-D793-0992-7BF1-48CFDB601336}"/>
              </a:ext>
            </a:extLst>
          </p:cNvPr>
          <p:cNvSpPr/>
          <p:nvPr/>
        </p:nvSpPr>
        <p:spPr>
          <a:xfrm rot="341668">
            <a:off x="6084366" y="7037964"/>
            <a:ext cx="598740" cy="598740"/>
          </a:xfrm>
          <a:prstGeom prst="chord">
            <a:avLst>
              <a:gd name="adj1" fmla="val 2700000"/>
              <a:gd name="adj2" fmla="val 14289540"/>
            </a:avLst>
          </a:prstGeom>
          <a:solidFill>
            <a:srgbClr val="5FA1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A3BF77D1-46DA-A09A-9107-A272DA5B612E}"/>
              </a:ext>
            </a:extLst>
          </p:cNvPr>
          <p:cNvSpPr/>
          <p:nvPr/>
        </p:nvSpPr>
        <p:spPr>
          <a:xfrm>
            <a:off x="4679715" y="5361686"/>
            <a:ext cx="23296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5FA1B1"/>
                </a:solidFill>
              </a:rPr>
              <a:t>LANGUES ETRANGERES</a:t>
            </a:r>
            <a:endParaRPr lang="fr-FR" dirty="0"/>
          </a:p>
        </p:txBody>
      </p:sp>
      <p:sp>
        <p:nvSpPr>
          <p:cNvPr id="194" name="ZoneTexte 193">
            <a:extLst>
              <a:ext uri="{FF2B5EF4-FFF2-40B4-BE49-F238E27FC236}">
                <a16:creationId xmlns:a16="http://schemas.microsoft.com/office/drawing/2014/main" id="{954F3408-F181-B6E3-39EB-1846306442DE}"/>
              </a:ext>
            </a:extLst>
          </p:cNvPr>
          <p:cNvSpPr txBox="1"/>
          <p:nvPr/>
        </p:nvSpPr>
        <p:spPr>
          <a:xfrm>
            <a:off x="5178892" y="6228180"/>
            <a:ext cx="5942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Anglais</a:t>
            </a:r>
          </a:p>
        </p:txBody>
      </p:sp>
      <p:sp>
        <p:nvSpPr>
          <p:cNvPr id="195" name="ZoneTexte 194">
            <a:extLst>
              <a:ext uri="{FF2B5EF4-FFF2-40B4-BE49-F238E27FC236}">
                <a16:creationId xmlns:a16="http://schemas.microsoft.com/office/drawing/2014/main" id="{3CEE8F56-1821-D99C-3C7B-35F5DE5E4D8F}"/>
              </a:ext>
            </a:extLst>
          </p:cNvPr>
          <p:cNvSpPr txBox="1"/>
          <p:nvPr/>
        </p:nvSpPr>
        <p:spPr>
          <a:xfrm>
            <a:off x="6522949" y="6228180"/>
            <a:ext cx="7297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Allemand</a:t>
            </a:r>
          </a:p>
        </p:txBody>
      </p:sp>
      <p:sp>
        <p:nvSpPr>
          <p:cNvPr id="196" name="ZoneTexte 195">
            <a:extLst>
              <a:ext uri="{FF2B5EF4-FFF2-40B4-BE49-F238E27FC236}">
                <a16:creationId xmlns:a16="http://schemas.microsoft.com/office/drawing/2014/main" id="{1AFBBFAD-B5D6-B486-E80F-3A77B5328278}"/>
              </a:ext>
            </a:extLst>
          </p:cNvPr>
          <p:cNvSpPr txBox="1"/>
          <p:nvPr/>
        </p:nvSpPr>
        <p:spPr>
          <a:xfrm>
            <a:off x="5323482" y="7251474"/>
            <a:ext cx="6551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Français</a:t>
            </a:r>
          </a:p>
        </p:txBody>
      </p:sp>
      <p:sp>
        <p:nvSpPr>
          <p:cNvPr id="197" name="ZoneTexte 196">
            <a:extLst>
              <a:ext uri="{FF2B5EF4-FFF2-40B4-BE49-F238E27FC236}">
                <a16:creationId xmlns:a16="http://schemas.microsoft.com/office/drawing/2014/main" id="{C512856A-7414-1E50-8966-883D17CF344B}"/>
              </a:ext>
            </a:extLst>
          </p:cNvPr>
          <p:cNvSpPr txBox="1"/>
          <p:nvPr/>
        </p:nvSpPr>
        <p:spPr>
          <a:xfrm>
            <a:off x="6611022" y="7273069"/>
            <a:ext cx="6976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Espagnol</a:t>
            </a:r>
          </a:p>
        </p:txBody>
      </p:sp>
      <p:cxnSp>
        <p:nvCxnSpPr>
          <p:cNvPr id="198" name="Connecteur droit 197">
            <a:extLst>
              <a:ext uri="{FF2B5EF4-FFF2-40B4-BE49-F238E27FC236}">
                <a16:creationId xmlns:a16="http://schemas.microsoft.com/office/drawing/2014/main" id="{F572E09B-DA3A-2718-8CEF-8CDBEB10BCA7}"/>
              </a:ext>
            </a:extLst>
          </p:cNvPr>
          <p:cNvCxnSpPr/>
          <p:nvPr/>
        </p:nvCxnSpPr>
        <p:spPr>
          <a:xfrm>
            <a:off x="504440" y="8691453"/>
            <a:ext cx="6680131" cy="0"/>
          </a:xfrm>
          <a:prstGeom prst="line">
            <a:avLst/>
          </a:prstGeom>
          <a:ln w="317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9" name="Connecteur droit 198">
            <a:extLst>
              <a:ext uri="{FF2B5EF4-FFF2-40B4-BE49-F238E27FC236}">
                <a16:creationId xmlns:a16="http://schemas.microsoft.com/office/drawing/2014/main" id="{A96E1F74-3672-91B6-499D-8D8D7F11B845}"/>
              </a:ext>
            </a:extLst>
          </p:cNvPr>
          <p:cNvCxnSpPr>
            <a:endCxn id="201" idx="4"/>
          </p:cNvCxnSpPr>
          <p:nvPr/>
        </p:nvCxnSpPr>
        <p:spPr>
          <a:xfrm>
            <a:off x="5950994" y="4720057"/>
            <a:ext cx="724" cy="514379"/>
          </a:xfrm>
          <a:prstGeom prst="line">
            <a:avLst/>
          </a:prstGeom>
          <a:ln w="635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0" name="Connecteur droit 199">
            <a:extLst>
              <a:ext uri="{FF2B5EF4-FFF2-40B4-BE49-F238E27FC236}">
                <a16:creationId xmlns:a16="http://schemas.microsoft.com/office/drawing/2014/main" id="{5A555265-150A-1166-83A2-06A9C685C3B4}"/>
              </a:ext>
            </a:extLst>
          </p:cNvPr>
          <p:cNvCxnSpPr/>
          <p:nvPr/>
        </p:nvCxnSpPr>
        <p:spPr>
          <a:xfrm flipH="1">
            <a:off x="5979824" y="7994280"/>
            <a:ext cx="6161" cy="704887"/>
          </a:xfrm>
          <a:prstGeom prst="line">
            <a:avLst/>
          </a:prstGeom>
          <a:ln w="635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1" name="Ellipse 200">
            <a:extLst>
              <a:ext uri="{FF2B5EF4-FFF2-40B4-BE49-F238E27FC236}">
                <a16:creationId xmlns:a16="http://schemas.microsoft.com/office/drawing/2014/main" id="{29DB90EE-EAF4-C645-F2DC-E4BF24F4541D}"/>
              </a:ext>
            </a:extLst>
          </p:cNvPr>
          <p:cNvSpPr/>
          <p:nvPr/>
        </p:nvSpPr>
        <p:spPr>
          <a:xfrm>
            <a:off x="5856464" y="5043928"/>
            <a:ext cx="190508" cy="190508"/>
          </a:xfrm>
          <a:prstGeom prst="ellipse">
            <a:avLst/>
          </a:prstGeom>
          <a:solidFill>
            <a:schemeClr val="bg1"/>
          </a:solidFill>
          <a:ln>
            <a:solidFill>
              <a:srgbClr val="5FA1B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202" name="Ellipse 201">
            <a:extLst>
              <a:ext uri="{FF2B5EF4-FFF2-40B4-BE49-F238E27FC236}">
                <a16:creationId xmlns:a16="http://schemas.microsoft.com/office/drawing/2014/main" id="{DE5F9412-88BC-E915-85FE-FBA7B9D571FC}"/>
              </a:ext>
            </a:extLst>
          </p:cNvPr>
          <p:cNvSpPr/>
          <p:nvPr/>
        </p:nvSpPr>
        <p:spPr>
          <a:xfrm>
            <a:off x="5890731" y="7899026"/>
            <a:ext cx="190508" cy="190508"/>
          </a:xfrm>
          <a:prstGeom prst="ellipse">
            <a:avLst/>
          </a:prstGeom>
          <a:solidFill>
            <a:schemeClr val="bg1"/>
          </a:solidFill>
          <a:ln>
            <a:solidFill>
              <a:srgbClr val="5FA1B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graphicFrame>
        <p:nvGraphicFramePr>
          <p:cNvPr id="203" name="Tableau 202">
            <a:extLst>
              <a:ext uri="{FF2B5EF4-FFF2-40B4-BE49-F238E27FC236}">
                <a16:creationId xmlns:a16="http://schemas.microsoft.com/office/drawing/2014/main" id="{1E6E2ED7-AA70-FA27-4A66-F4AE088F4D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395012"/>
              </p:ext>
            </p:extLst>
          </p:nvPr>
        </p:nvGraphicFramePr>
        <p:xfrm>
          <a:off x="448190" y="9115576"/>
          <a:ext cx="3837340" cy="12444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37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2847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Mangement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847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Gestion de projet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847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Comptabilité / Gestion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5895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Conduite du changement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04" name="ZoneTexte 203">
            <a:extLst>
              <a:ext uri="{FF2B5EF4-FFF2-40B4-BE49-F238E27FC236}">
                <a16:creationId xmlns:a16="http://schemas.microsoft.com/office/drawing/2014/main" id="{13EBAA86-BCC6-C386-8FEA-F4A8B853A86C}"/>
              </a:ext>
            </a:extLst>
          </p:cNvPr>
          <p:cNvSpPr txBox="1"/>
          <p:nvPr/>
        </p:nvSpPr>
        <p:spPr>
          <a:xfrm>
            <a:off x="448190" y="8693858"/>
            <a:ext cx="2225489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5FA1B1"/>
                </a:solidFill>
              </a:rPr>
              <a:t>COMPTENCES CLES</a:t>
            </a:r>
          </a:p>
        </p:txBody>
      </p:sp>
      <p:sp>
        <p:nvSpPr>
          <p:cNvPr id="205" name="Ellipse 204">
            <a:extLst>
              <a:ext uri="{FF2B5EF4-FFF2-40B4-BE49-F238E27FC236}">
                <a16:creationId xmlns:a16="http://schemas.microsoft.com/office/drawing/2014/main" id="{289BDDC5-055F-AB6A-1573-CFD0AF83DD83}"/>
              </a:ext>
            </a:extLst>
          </p:cNvPr>
          <p:cNvSpPr/>
          <p:nvPr/>
        </p:nvSpPr>
        <p:spPr>
          <a:xfrm>
            <a:off x="2217816" y="9204442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6" name="Ellipse 205">
            <a:extLst>
              <a:ext uri="{FF2B5EF4-FFF2-40B4-BE49-F238E27FC236}">
                <a16:creationId xmlns:a16="http://schemas.microsoft.com/office/drawing/2014/main" id="{63ED82A7-CA38-8884-416E-E8EFC5BBEC33}"/>
              </a:ext>
            </a:extLst>
          </p:cNvPr>
          <p:cNvSpPr/>
          <p:nvPr/>
        </p:nvSpPr>
        <p:spPr>
          <a:xfrm>
            <a:off x="2370216" y="9204442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7" name="Ellipse 206">
            <a:extLst>
              <a:ext uri="{FF2B5EF4-FFF2-40B4-BE49-F238E27FC236}">
                <a16:creationId xmlns:a16="http://schemas.microsoft.com/office/drawing/2014/main" id="{2648B3A9-9075-DC23-C4BB-9DDCD932D881}"/>
              </a:ext>
            </a:extLst>
          </p:cNvPr>
          <p:cNvSpPr/>
          <p:nvPr/>
        </p:nvSpPr>
        <p:spPr>
          <a:xfrm>
            <a:off x="2519591" y="9204442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8" name="Ellipse 207">
            <a:extLst>
              <a:ext uri="{FF2B5EF4-FFF2-40B4-BE49-F238E27FC236}">
                <a16:creationId xmlns:a16="http://schemas.microsoft.com/office/drawing/2014/main" id="{F853C19F-B12F-E829-07BA-E5D987CE2491}"/>
              </a:ext>
            </a:extLst>
          </p:cNvPr>
          <p:cNvSpPr/>
          <p:nvPr/>
        </p:nvSpPr>
        <p:spPr>
          <a:xfrm>
            <a:off x="2673679" y="920746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9" name="Ellipse 208">
            <a:extLst>
              <a:ext uri="{FF2B5EF4-FFF2-40B4-BE49-F238E27FC236}">
                <a16:creationId xmlns:a16="http://schemas.microsoft.com/office/drawing/2014/main" id="{56D35795-C523-B01F-B280-7C853FAA4A69}"/>
              </a:ext>
            </a:extLst>
          </p:cNvPr>
          <p:cNvSpPr/>
          <p:nvPr/>
        </p:nvSpPr>
        <p:spPr>
          <a:xfrm>
            <a:off x="2830129" y="9204442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0" name="Ellipse 209">
            <a:extLst>
              <a:ext uri="{FF2B5EF4-FFF2-40B4-BE49-F238E27FC236}">
                <a16:creationId xmlns:a16="http://schemas.microsoft.com/office/drawing/2014/main" id="{9499AFFF-8055-047C-F23A-FFDDA87B537A}"/>
              </a:ext>
            </a:extLst>
          </p:cNvPr>
          <p:cNvSpPr/>
          <p:nvPr/>
        </p:nvSpPr>
        <p:spPr>
          <a:xfrm>
            <a:off x="2982529" y="9204442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1" name="Ellipse 210">
            <a:extLst>
              <a:ext uri="{FF2B5EF4-FFF2-40B4-BE49-F238E27FC236}">
                <a16:creationId xmlns:a16="http://schemas.microsoft.com/office/drawing/2014/main" id="{35730C2A-F3B9-0ECF-821D-9161452351C5}"/>
              </a:ext>
            </a:extLst>
          </p:cNvPr>
          <p:cNvSpPr/>
          <p:nvPr/>
        </p:nvSpPr>
        <p:spPr>
          <a:xfrm>
            <a:off x="3131904" y="9204442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2" name="Ellipse 211">
            <a:extLst>
              <a:ext uri="{FF2B5EF4-FFF2-40B4-BE49-F238E27FC236}">
                <a16:creationId xmlns:a16="http://schemas.microsoft.com/office/drawing/2014/main" id="{B22EB07B-9660-0B26-7843-1C16BDF32468}"/>
              </a:ext>
            </a:extLst>
          </p:cNvPr>
          <p:cNvSpPr/>
          <p:nvPr/>
        </p:nvSpPr>
        <p:spPr>
          <a:xfrm>
            <a:off x="3285992" y="920746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3" name="Ellipse 212">
            <a:extLst>
              <a:ext uri="{FF2B5EF4-FFF2-40B4-BE49-F238E27FC236}">
                <a16:creationId xmlns:a16="http://schemas.microsoft.com/office/drawing/2014/main" id="{8574D7AB-E2F4-C4B9-2E5A-6C464B2882EA}"/>
              </a:ext>
            </a:extLst>
          </p:cNvPr>
          <p:cNvSpPr/>
          <p:nvPr/>
        </p:nvSpPr>
        <p:spPr>
          <a:xfrm>
            <a:off x="3433679" y="9210489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4" name="Ellipse 213">
            <a:extLst>
              <a:ext uri="{FF2B5EF4-FFF2-40B4-BE49-F238E27FC236}">
                <a16:creationId xmlns:a16="http://schemas.microsoft.com/office/drawing/2014/main" id="{E426D952-D176-DCA1-B9D9-4CBF61CB434B}"/>
              </a:ext>
            </a:extLst>
          </p:cNvPr>
          <p:cNvSpPr/>
          <p:nvPr/>
        </p:nvSpPr>
        <p:spPr>
          <a:xfrm>
            <a:off x="3587767" y="9213514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5" name="Ellipse 214">
            <a:extLst>
              <a:ext uri="{FF2B5EF4-FFF2-40B4-BE49-F238E27FC236}">
                <a16:creationId xmlns:a16="http://schemas.microsoft.com/office/drawing/2014/main" id="{BD275C63-8D5B-A571-66BC-32C3BCF8CB31}"/>
              </a:ext>
            </a:extLst>
          </p:cNvPr>
          <p:cNvSpPr/>
          <p:nvPr/>
        </p:nvSpPr>
        <p:spPr>
          <a:xfrm>
            <a:off x="2216128" y="9502903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6" name="Ellipse 215">
            <a:extLst>
              <a:ext uri="{FF2B5EF4-FFF2-40B4-BE49-F238E27FC236}">
                <a16:creationId xmlns:a16="http://schemas.microsoft.com/office/drawing/2014/main" id="{0F24E17B-B735-675B-46FD-F078A8A5CCBB}"/>
              </a:ext>
            </a:extLst>
          </p:cNvPr>
          <p:cNvSpPr/>
          <p:nvPr/>
        </p:nvSpPr>
        <p:spPr>
          <a:xfrm>
            <a:off x="2368528" y="9502903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7" name="Ellipse 216">
            <a:extLst>
              <a:ext uri="{FF2B5EF4-FFF2-40B4-BE49-F238E27FC236}">
                <a16:creationId xmlns:a16="http://schemas.microsoft.com/office/drawing/2014/main" id="{A2845E57-DEF7-B4C3-BD23-1F9F80438D6F}"/>
              </a:ext>
            </a:extLst>
          </p:cNvPr>
          <p:cNvSpPr/>
          <p:nvPr/>
        </p:nvSpPr>
        <p:spPr>
          <a:xfrm>
            <a:off x="2517903" y="9502903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8" name="Ellipse 217">
            <a:extLst>
              <a:ext uri="{FF2B5EF4-FFF2-40B4-BE49-F238E27FC236}">
                <a16:creationId xmlns:a16="http://schemas.microsoft.com/office/drawing/2014/main" id="{4293E392-DFD8-767E-9E20-D054D1F42A02}"/>
              </a:ext>
            </a:extLst>
          </p:cNvPr>
          <p:cNvSpPr/>
          <p:nvPr/>
        </p:nvSpPr>
        <p:spPr>
          <a:xfrm>
            <a:off x="2671991" y="9505928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9" name="Ellipse 218">
            <a:extLst>
              <a:ext uri="{FF2B5EF4-FFF2-40B4-BE49-F238E27FC236}">
                <a16:creationId xmlns:a16="http://schemas.microsoft.com/office/drawing/2014/main" id="{952591A0-723A-9791-CDFF-58B1D2D92706}"/>
              </a:ext>
            </a:extLst>
          </p:cNvPr>
          <p:cNvSpPr/>
          <p:nvPr/>
        </p:nvSpPr>
        <p:spPr>
          <a:xfrm>
            <a:off x="2828441" y="9502903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0" name="Ellipse 219">
            <a:extLst>
              <a:ext uri="{FF2B5EF4-FFF2-40B4-BE49-F238E27FC236}">
                <a16:creationId xmlns:a16="http://schemas.microsoft.com/office/drawing/2014/main" id="{139C9841-ECA6-BB05-ED88-EE209501F298}"/>
              </a:ext>
            </a:extLst>
          </p:cNvPr>
          <p:cNvSpPr/>
          <p:nvPr/>
        </p:nvSpPr>
        <p:spPr>
          <a:xfrm>
            <a:off x="2980841" y="9502903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1" name="Ellipse 220">
            <a:extLst>
              <a:ext uri="{FF2B5EF4-FFF2-40B4-BE49-F238E27FC236}">
                <a16:creationId xmlns:a16="http://schemas.microsoft.com/office/drawing/2014/main" id="{7625646C-0F66-C809-C468-D787490809E5}"/>
              </a:ext>
            </a:extLst>
          </p:cNvPr>
          <p:cNvSpPr/>
          <p:nvPr/>
        </p:nvSpPr>
        <p:spPr>
          <a:xfrm>
            <a:off x="3130216" y="9502903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2" name="Ellipse 221">
            <a:extLst>
              <a:ext uri="{FF2B5EF4-FFF2-40B4-BE49-F238E27FC236}">
                <a16:creationId xmlns:a16="http://schemas.microsoft.com/office/drawing/2014/main" id="{E4BDAF2A-0423-FB8C-E401-89E773371F38}"/>
              </a:ext>
            </a:extLst>
          </p:cNvPr>
          <p:cNvSpPr/>
          <p:nvPr/>
        </p:nvSpPr>
        <p:spPr>
          <a:xfrm>
            <a:off x="3284304" y="9505928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3" name="Ellipse 222">
            <a:extLst>
              <a:ext uri="{FF2B5EF4-FFF2-40B4-BE49-F238E27FC236}">
                <a16:creationId xmlns:a16="http://schemas.microsoft.com/office/drawing/2014/main" id="{BFF844C1-6424-8AB2-F46E-A7EE9172A620}"/>
              </a:ext>
            </a:extLst>
          </p:cNvPr>
          <p:cNvSpPr/>
          <p:nvPr/>
        </p:nvSpPr>
        <p:spPr>
          <a:xfrm>
            <a:off x="3431991" y="9508950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4" name="Ellipse 223">
            <a:extLst>
              <a:ext uri="{FF2B5EF4-FFF2-40B4-BE49-F238E27FC236}">
                <a16:creationId xmlns:a16="http://schemas.microsoft.com/office/drawing/2014/main" id="{FF8065DA-1C32-0191-2B9C-5E4F0AC3F1BF}"/>
              </a:ext>
            </a:extLst>
          </p:cNvPr>
          <p:cNvSpPr/>
          <p:nvPr/>
        </p:nvSpPr>
        <p:spPr>
          <a:xfrm>
            <a:off x="3586079" y="951197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5" name="Ellipse 224">
            <a:extLst>
              <a:ext uri="{FF2B5EF4-FFF2-40B4-BE49-F238E27FC236}">
                <a16:creationId xmlns:a16="http://schemas.microsoft.com/office/drawing/2014/main" id="{1552615C-5214-DE2C-A0FF-CFF2E02316B3}"/>
              </a:ext>
            </a:extLst>
          </p:cNvPr>
          <p:cNvSpPr/>
          <p:nvPr/>
        </p:nvSpPr>
        <p:spPr>
          <a:xfrm>
            <a:off x="2243056" y="982041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6" name="Ellipse 225">
            <a:extLst>
              <a:ext uri="{FF2B5EF4-FFF2-40B4-BE49-F238E27FC236}">
                <a16:creationId xmlns:a16="http://schemas.microsoft.com/office/drawing/2014/main" id="{C56E99A9-E3E9-E147-9F75-61DDE3077C98}"/>
              </a:ext>
            </a:extLst>
          </p:cNvPr>
          <p:cNvSpPr/>
          <p:nvPr/>
        </p:nvSpPr>
        <p:spPr>
          <a:xfrm>
            <a:off x="2395456" y="982041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7" name="Ellipse 226">
            <a:extLst>
              <a:ext uri="{FF2B5EF4-FFF2-40B4-BE49-F238E27FC236}">
                <a16:creationId xmlns:a16="http://schemas.microsoft.com/office/drawing/2014/main" id="{20970BF3-42BD-B769-E028-36F21CD227BC}"/>
              </a:ext>
            </a:extLst>
          </p:cNvPr>
          <p:cNvSpPr/>
          <p:nvPr/>
        </p:nvSpPr>
        <p:spPr>
          <a:xfrm>
            <a:off x="2544831" y="982041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8" name="Ellipse 227">
            <a:extLst>
              <a:ext uri="{FF2B5EF4-FFF2-40B4-BE49-F238E27FC236}">
                <a16:creationId xmlns:a16="http://schemas.microsoft.com/office/drawing/2014/main" id="{7AF9BB12-15D6-B0E3-16F6-ABAF55C16DD6}"/>
              </a:ext>
            </a:extLst>
          </p:cNvPr>
          <p:cNvSpPr/>
          <p:nvPr/>
        </p:nvSpPr>
        <p:spPr>
          <a:xfrm>
            <a:off x="2698919" y="9823442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9" name="Ellipse 228">
            <a:extLst>
              <a:ext uri="{FF2B5EF4-FFF2-40B4-BE49-F238E27FC236}">
                <a16:creationId xmlns:a16="http://schemas.microsoft.com/office/drawing/2014/main" id="{1D829975-15EE-4850-A87F-902DEF590133}"/>
              </a:ext>
            </a:extLst>
          </p:cNvPr>
          <p:cNvSpPr/>
          <p:nvPr/>
        </p:nvSpPr>
        <p:spPr>
          <a:xfrm>
            <a:off x="2855369" y="982041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0" name="Ellipse 229">
            <a:extLst>
              <a:ext uri="{FF2B5EF4-FFF2-40B4-BE49-F238E27FC236}">
                <a16:creationId xmlns:a16="http://schemas.microsoft.com/office/drawing/2014/main" id="{619DF163-8536-DB8B-4EAF-A25789A3045F}"/>
              </a:ext>
            </a:extLst>
          </p:cNvPr>
          <p:cNvSpPr/>
          <p:nvPr/>
        </p:nvSpPr>
        <p:spPr>
          <a:xfrm>
            <a:off x="3007769" y="982041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1" name="Ellipse 230">
            <a:extLst>
              <a:ext uri="{FF2B5EF4-FFF2-40B4-BE49-F238E27FC236}">
                <a16:creationId xmlns:a16="http://schemas.microsoft.com/office/drawing/2014/main" id="{2F6046CB-EF87-B038-ABB3-A2007AC07EB3}"/>
              </a:ext>
            </a:extLst>
          </p:cNvPr>
          <p:cNvSpPr/>
          <p:nvPr/>
        </p:nvSpPr>
        <p:spPr>
          <a:xfrm>
            <a:off x="3157144" y="982041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2" name="Ellipse 231">
            <a:extLst>
              <a:ext uri="{FF2B5EF4-FFF2-40B4-BE49-F238E27FC236}">
                <a16:creationId xmlns:a16="http://schemas.microsoft.com/office/drawing/2014/main" id="{AA868547-501D-2BE4-A9A7-C794D54EC8F3}"/>
              </a:ext>
            </a:extLst>
          </p:cNvPr>
          <p:cNvSpPr/>
          <p:nvPr/>
        </p:nvSpPr>
        <p:spPr>
          <a:xfrm>
            <a:off x="3311232" y="9823442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3" name="Ellipse 232">
            <a:extLst>
              <a:ext uri="{FF2B5EF4-FFF2-40B4-BE49-F238E27FC236}">
                <a16:creationId xmlns:a16="http://schemas.microsoft.com/office/drawing/2014/main" id="{47EF0CEA-A18F-8DFD-2121-444EE7C3AC4A}"/>
              </a:ext>
            </a:extLst>
          </p:cNvPr>
          <p:cNvSpPr/>
          <p:nvPr/>
        </p:nvSpPr>
        <p:spPr>
          <a:xfrm>
            <a:off x="3458919" y="9826464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4" name="Ellipse 233">
            <a:extLst>
              <a:ext uri="{FF2B5EF4-FFF2-40B4-BE49-F238E27FC236}">
                <a16:creationId xmlns:a16="http://schemas.microsoft.com/office/drawing/2014/main" id="{7E521344-62F8-A08F-493F-8345022D8176}"/>
              </a:ext>
            </a:extLst>
          </p:cNvPr>
          <p:cNvSpPr/>
          <p:nvPr/>
        </p:nvSpPr>
        <p:spPr>
          <a:xfrm>
            <a:off x="3613007" y="9829489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5" name="Ellipse 234">
            <a:extLst>
              <a:ext uri="{FF2B5EF4-FFF2-40B4-BE49-F238E27FC236}">
                <a16:creationId xmlns:a16="http://schemas.microsoft.com/office/drawing/2014/main" id="{1A80CF57-E034-44E8-53E9-1F9A6C7F5396}"/>
              </a:ext>
            </a:extLst>
          </p:cNvPr>
          <p:cNvSpPr/>
          <p:nvPr/>
        </p:nvSpPr>
        <p:spPr>
          <a:xfrm>
            <a:off x="2243056" y="1011978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6" name="Ellipse 235">
            <a:extLst>
              <a:ext uri="{FF2B5EF4-FFF2-40B4-BE49-F238E27FC236}">
                <a16:creationId xmlns:a16="http://schemas.microsoft.com/office/drawing/2014/main" id="{C2C58AD9-5E4E-7840-F805-7A67689B219D}"/>
              </a:ext>
            </a:extLst>
          </p:cNvPr>
          <p:cNvSpPr/>
          <p:nvPr/>
        </p:nvSpPr>
        <p:spPr>
          <a:xfrm>
            <a:off x="2395456" y="1011978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7" name="Ellipse 236">
            <a:extLst>
              <a:ext uri="{FF2B5EF4-FFF2-40B4-BE49-F238E27FC236}">
                <a16:creationId xmlns:a16="http://schemas.microsoft.com/office/drawing/2014/main" id="{7B83B3FF-EE0C-0E01-13F4-9640A0EE9DD9}"/>
              </a:ext>
            </a:extLst>
          </p:cNvPr>
          <p:cNvSpPr/>
          <p:nvPr/>
        </p:nvSpPr>
        <p:spPr>
          <a:xfrm>
            <a:off x="2544831" y="1011978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8" name="Ellipse 237">
            <a:extLst>
              <a:ext uri="{FF2B5EF4-FFF2-40B4-BE49-F238E27FC236}">
                <a16:creationId xmlns:a16="http://schemas.microsoft.com/office/drawing/2014/main" id="{58A6A0EF-EDFC-2B95-0C20-926B80811B74}"/>
              </a:ext>
            </a:extLst>
          </p:cNvPr>
          <p:cNvSpPr/>
          <p:nvPr/>
        </p:nvSpPr>
        <p:spPr>
          <a:xfrm>
            <a:off x="2698919" y="10122812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9" name="Ellipse 238">
            <a:extLst>
              <a:ext uri="{FF2B5EF4-FFF2-40B4-BE49-F238E27FC236}">
                <a16:creationId xmlns:a16="http://schemas.microsoft.com/office/drawing/2014/main" id="{6D9E2C95-254E-2C05-D836-3A0E49057274}"/>
              </a:ext>
            </a:extLst>
          </p:cNvPr>
          <p:cNvSpPr/>
          <p:nvPr/>
        </p:nvSpPr>
        <p:spPr>
          <a:xfrm>
            <a:off x="2855369" y="1011978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0" name="Ellipse 239">
            <a:extLst>
              <a:ext uri="{FF2B5EF4-FFF2-40B4-BE49-F238E27FC236}">
                <a16:creationId xmlns:a16="http://schemas.microsoft.com/office/drawing/2014/main" id="{503C09DF-DA90-A946-AFCE-D5A167552B8E}"/>
              </a:ext>
            </a:extLst>
          </p:cNvPr>
          <p:cNvSpPr/>
          <p:nvPr/>
        </p:nvSpPr>
        <p:spPr>
          <a:xfrm>
            <a:off x="3007769" y="1011978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1" name="Ellipse 240">
            <a:extLst>
              <a:ext uri="{FF2B5EF4-FFF2-40B4-BE49-F238E27FC236}">
                <a16:creationId xmlns:a16="http://schemas.microsoft.com/office/drawing/2014/main" id="{E96A466E-974F-2FA5-9D3D-A267804ED3A7}"/>
              </a:ext>
            </a:extLst>
          </p:cNvPr>
          <p:cNvSpPr/>
          <p:nvPr/>
        </p:nvSpPr>
        <p:spPr>
          <a:xfrm>
            <a:off x="3157144" y="10119787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2" name="Ellipse 241">
            <a:extLst>
              <a:ext uri="{FF2B5EF4-FFF2-40B4-BE49-F238E27FC236}">
                <a16:creationId xmlns:a16="http://schemas.microsoft.com/office/drawing/2014/main" id="{477DC971-1CF2-95FF-1061-1385BD33238F}"/>
              </a:ext>
            </a:extLst>
          </p:cNvPr>
          <p:cNvSpPr/>
          <p:nvPr/>
        </p:nvSpPr>
        <p:spPr>
          <a:xfrm>
            <a:off x="3311232" y="10122812"/>
            <a:ext cx="149375" cy="149375"/>
          </a:xfrm>
          <a:prstGeom prst="ellipse">
            <a:avLst/>
          </a:prstGeom>
          <a:solidFill>
            <a:srgbClr val="5FA1B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3" name="Ellipse 242">
            <a:extLst>
              <a:ext uri="{FF2B5EF4-FFF2-40B4-BE49-F238E27FC236}">
                <a16:creationId xmlns:a16="http://schemas.microsoft.com/office/drawing/2014/main" id="{86A4E163-454E-02A9-A05D-16335A8D3414}"/>
              </a:ext>
            </a:extLst>
          </p:cNvPr>
          <p:cNvSpPr/>
          <p:nvPr/>
        </p:nvSpPr>
        <p:spPr>
          <a:xfrm>
            <a:off x="3458919" y="10125834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4" name="Ellipse 243">
            <a:extLst>
              <a:ext uri="{FF2B5EF4-FFF2-40B4-BE49-F238E27FC236}">
                <a16:creationId xmlns:a16="http://schemas.microsoft.com/office/drawing/2014/main" id="{DBA90A1B-13D1-666A-C9FD-F132354A36DE}"/>
              </a:ext>
            </a:extLst>
          </p:cNvPr>
          <p:cNvSpPr/>
          <p:nvPr/>
        </p:nvSpPr>
        <p:spPr>
          <a:xfrm>
            <a:off x="3613007" y="10128859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5" name="ZoneTexte 244">
            <a:extLst>
              <a:ext uri="{FF2B5EF4-FFF2-40B4-BE49-F238E27FC236}">
                <a16:creationId xmlns:a16="http://schemas.microsoft.com/office/drawing/2014/main" id="{B19A472E-F718-1F82-6563-3E281E87D947}"/>
              </a:ext>
            </a:extLst>
          </p:cNvPr>
          <p:cNvSpPr txBox="1"/>
          <p:nvPr/>
        </p:nvSpPr>
        <p:spPr>
          <a:xfrm>
            <a:off x="4998357" y="9353040"/>
            <a:ext cx="2186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100" dirty="0">
                <a:solidFill>
                  <a:schemeClr val="tx1"/>
                </a:solidFill>
                <a:latin typeface="Avenir Book"/>
                <a:cs typeface="Avenir Book"/>
              </a:rPr>
              <a:t>Décrivez vos centres d'intérêts ou autres informations qui vous semblent important de faire apparaître sur votre CV.</a:t>
            </a:r>
            <a:endParaRPr lang="fr-FR" sz="1100" dirty="0">
              <a:solidFill>
                <a:schemeClr val="tx1"/>
              </a:solidFill>
            </a:endParaRPr>
          </a:p>
        </p:txBody>
      </p:sp>
      <p:sp>
        <p:nvSpPr>
          <p:cNvPr id="246" name="Rectangle 245">
            <a:extLst>
              <a:ext uri="{FF2B5EF4-FFF2-40B4-BE49-F238E27FC236}">
                <a16:creationId xmlns:a16="http://schemas.microsoft.com/office/drawing/2014/main" id="{2FA4A593-A915-94B0-7155-4B3A1B93CC47}"/>
              </a:ext>
            </a:extLst>
          </p:cNvPr>
          <p:cNvSpPr/>
          <p:nvPr/>
        </p:nvSpPr>
        <p:spPr>
          <a:xfrm>
            <a:off x="6212341" y="9063693"/>
            <a:ext cx="88998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dirty="0">
                <a:solidFill>
                  <a:schemeClr val="tx1"/>
                </a:solidFill>
              </a:rPr>
              <a:t>INFOS +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Brise">
  <a:themeElements>
    <a:clrScheme name="Brise">
      <a:dk1>
        <a:srgbClr val="000000"/>
      </a:dk1>
      <a:lt1>
        <a:srgbClr val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</TotalTime>
  <Words>322</Words>
  <Application>Microsoft Macintosh PowerPoint</Application>
  <PresentationFormat>Personnalisé</PresentationFormat>
  <Paragraphs>35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Avenir Book</vt:lpstr>
      <vt:lpstr>Calibri</vt:lpstr>
      <vt:lpstr>Courier New</vt:lpstr>
      <vt:lpstr>Noto Symbol</vt:lpstr>
      <vt:lpstr>Wingdings</vt:lpstr>
      <vt:lpstr>Brise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Axel Maille</cp:lastModifiedBy>
  <cp:revision>30</cp:revision>
  <dcterms:modified xsi:type="dcterms:W3CDTF">2025-01-22T22:19:09Z</dcterms:modified>
</cp:coreProperties>
</file>