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3744" y="-112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09/03/15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476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09/03/15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378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09/03/15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60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09/03/15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64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09/03/15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12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09/03/15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454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09/03/15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96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09/03/15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02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09/03/15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687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09/03/15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18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09/03/15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04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FCF6B-8B22-044E-A239-FA14F1D1DB15}" type="datetimeFigureOut">
              <a:rPr lang="fr-FR" smtClean="0"/>
              <a:t>09/03/15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B603-6746-E74A-A169-C4850159C3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06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_c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6392" cy="1068863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43073" b="14177"/>
          <a:stretch/>
        </p:blipFill>
        <p:spPr>
          <a:xfrm>
            <a:off x="5278500" y="6992622"/>
            <a:ext cx="1855830" cy="1867430"/>
          </a:xfrm>
          <a:prstGeom prst="ellipse">
            <a:avLst/>
          </a:prstGeom>
          <a:ln>
            <a:solidFill>
              <a:schemeClr val="tx2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4031347" y="9149806"/>
            <a:ext cx="3303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2"/>
                </a:solidFill>
                <a:latin typeface="Arial"/>
                <a:cs typeface="Arial"/>
              </a:rPr>
              <a:t>Adresse :	</a:t>
            </a:r>
            <a:r>
              <a:rPr lang="fr-FR" sz="1400" dirty="0" smtClean="0">
                <a:solidFill>
                  <a:srgbClr val="7F7F7F"/>
                </a:solidFill>
                <a:latin typeface="Arial"/>
                <a:cs typeface="Arial"/>
              </a:rPr>
              <a:t>Mon Adresse – Ma rue</a:t>
            </a:r>
          </a:p>
          <a:p>
            <a:r>
              <a:rPr lang="fr-FR" sz="1400" b="1" dirty="0" smtClean="0">
                <a:solidFill>
                  <a:schemeClr val="tx2"/>
                </a:solidFill>
                <a:latin typeface="Arial"/>
                <a:cs typeface="Arial"/>
              </a:rPr>
              <a:t>Email :	</a:t>
            </a:r>
            <a:r>
              <a:rPr lang="fr-FR" sz="1400" dirty="0" err="1" smtClean="0">
                <a:solidFill>
                  <a:srgbClr val="7F7F7F"/>
                </a:solidFill>
                <a:latin typeface="Arial"/>
                <a:cs typeface="Arial"/>
              </a:rPr>
              <a:t>Monemail@site.com</a:t>
            </a:r>
            <a:endParaRPr lang="fr-FR" sz="14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r>
              <a:rPr lang="fr-FR" sz="1400" b="1" dirty="0" smtClean="0">
                <a:solidFill>
                  <a:schemeClr val="tx2"/>
                </a:solidFill>
                <a:latin typeface="Arial"/>
                <a:cs typeface="Arial"/>
              </a:rPr>
              <a:t>Tél. :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		01 02 03 04 05</a:t>
            </a:r>
          </a:p>
          <a:p>
            <a:r>
              <a:rPr lang="fr-FR" sz="1400" b="1" dirty="0" smtClean="0">
                <a:solidFill>
                  <a:schemeClr val="tx2"/>
                </a:solidFill>
                <a:latin typeface="Arial"/>
                <a:cs typeface="Arial"/>
              </a:rPr>
              <a:t>Site Web :	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http://:</a:t>
            </a:r>
            <a:r>
              <a:rPr lang="fr-F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monsite.com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65282" y="356764"/>
            <a:ext cx="5309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1F497D"/>
                </a:solidFill>
              </a:rPr>
              <a:t>Titre du poste recherch</a:t>
            </a:r>
            <a:r>
              <a:rPr lang="fr-FR" sz="4000" dirty="0">
                <a:solidFill>
                  <a:srgbClr val="1F497D"/>
                </a:solidFill>
              </a:rPr>
              <a:t>é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165280" y="1064650"/>
            <a:ext cx="5412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 err="1" smtClean="0">
                <a:solidFill>
                  <a:schemeClr val="accent1"/>
                </a:solidFill>
                <a:latin typeface="Arial"/>
                <a:cs typeface="Arial"/>
              </a:rPr>
              <a:t>Décrivez</a:t>
            </a:r>
            <a:r>
              <a:rPr lang="en-GB" sz="1200" dirty="0" smtClean="0">
                <a:solidFill>
                  <a:schemeClr val="accent1"/>
                </a:solidFill>
                <a:latin typeface="Arial"/>
                <a:cs typeface="Arial"/>
              </a:rPr>
              <a:t> en </a:t>
            </a:r>
            <a:r>
              <a:rPr lang="en-GB" sz="1200" dirty="0" err="1" smtClean="0">
                <a:solidFill>
                  <a:schemeClr val="accent1"/>
                </a:solidFill>
                <a:latin typeface="Arial"/>
                <a:cs typeface="Arial"/>
              </a:rPr>
              <a:t>quelques</a:t>
            </a:r>
            <a:r>
              <a:rPr lang="en-GB" sz="1200" dirty="0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GB" sz="1200" dirty="0" err="1" smtClean="0">
                <a:solidFill>
                  <a:schemeClr val="accent1"/>
                </a:solidFill>
                <a:latin typeface="Arial"/>
                <a:cs typeface="Arial"/>
              </a:rPr>
              <a:t>lignes</a:t>
            </a:r>
            <a:r>
              <a:rPr lang="en-GB" sz="1200" dirty="0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GB" sz="1200" dirty="0" err="1" smtClean="0">
                <a:solidFill>
                  <a:schemeClr val="accent1"/>
                </a:solidFill>
                <a:latin typeface="Arial"/>
                <a:cs typeface="Arial"/>
              </a:rPr>
              <a:t>votre</a:t>
            </a:r>
            <a:r>
              <a:rPr lang="en-GB" sz="1200" dirty="0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GB" sz="1200" dirty="0" err="1" smtClean="0">
                <a:solidFill>
                  <a:schemeClr val="accent1"/>
                </a:solidFill>
                <a:latin typeface="Arial"/>
                <a:cs typeface="Arial"/>
              </a:rPr>
              <a:t>parcours</a:t>
            </a:r>
            <a:r>
              <a:rPr lang="en-GB" sz="1200" dirty="0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GB" sz="1200" dirty="0" err="1" smtClean="0">
                <a:solidFill>
                  <a:schemeClr val="accent1"/>
                </a:solidFill>
                <a:latin typeface="Arial"/>
                <a:cs typeface="Arial"/>
              </a:rPr>
              <a:t>professionnel</a:t>
            </a:r>
            <a:r>
              <a:rPr lang="en-GB" sz="1200" dirty="0" smtClean="0">
                <a:solidFill>
                  <a:schemeClr val="accent1"/>
                </a:solidFill>
                <a:latin typeface="Arial"/>
                <a:cs typeface="Arial"/>
              </a:rPr>
              <a:t>, </a:t>
            </a:r>
            <a:r>
              <a:rPr lang="en-GB" sz="1200" dirty="0" err="1" smtClean="0">
                <a:solidFill>
                  <a:schemeClr val="accent1"/>
                </a:solidFill>
                <a:latin typeface="Arial"/>
                <a:cs typeface="Arial"/>
              </a:rPr>
              <a:t>vos</a:t>
            </a:r>
            <a:r>
              <a:rPr lang="en-GB" sz="1200" dirty="0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GB" sz="1200" dirty="0" err="1" smtClean="0">
                <a:solidFill>
                  <a:schemeClr val="accent1"/>
                </a:solidFill>
                <a:latin typeface="Arial"/>
                <a:cs typeface="Arial"/>
              </a:rPr>
              <a:t>compétences</a:t>
            </a:r>
            <a:r>
              <a:rPr lang="en-GB" sz="1200" dirty="0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GB" sz="1200" dirty="0" err="1" smtClean="0">
                <a:solidFill>
                  <a:schemeClr val="accent1"/>
                </a:solidFill>
                <a:latin typeface="Arial"/>
                <a:cs typeface="Arial"/>
              </a:rPr>
              <a:t>clés</a:t>
            </a:r>
            <a:r>
              <a:rPr lang="en-GB" sz="1200" dirty="0" smtClean="0">
                <a:solidFill>
                  <a:schemeClr val="accent1"/>
                </a:solidFill>
                <a:latin typeface="Arial"/>
                <a:cs typeface="Arial"/>
              </a:rPr>
              <a:t> pour le poste et </a:t>
            </a:r>
            <a:r>
              <a:rPr lang="en-GB" sz="1200" dirty="0" err="1" smtClean="0">
                <a:solidFill>
                  <a:schemeClr val="accent1"/>
                </a:solidFill>
                <a:latin typeface="Arial"/>
                <a:cs typeface="Arial"/>
              </a:rPr>
              <a:t>vos</a:t>
            </a:r>
            <a:r>
              <a:rPr lang="en-GB" sz="1200" dirty="0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GB" sz="1200" dirty="0" err="1" smtClean="0">
                <a:solidFill>
                  <a:schemeClr val="accent1"/>
                </a:solidFill>
                <a:latin typeface="Arial"/>
                <a:cs typeface="Arial"/>
              </a:rPr>
              <a:t>objectifs</a:t>
            </a:r>
            <a:r>
              <a:rPr lang="en-GB" sz="1200" dirty="0" smtClean="0">
                <a:solidFill>
                  <a:schemeClr val="accent1"/>
                </a:solidFill>
                <a:latin typeface="Arial"/>
                <a:cs typeface="Arial"/>
              </a:rPr>
              <a:t> de </a:t>
            </a:r>
            <a:r>
              <a:rPr lang="en-GB" sz="1200" dirty="0" err="1" smtClean="0">
                <a:solidFill>
                  <a:schemeClr val="accent1"/>
                </a:solidFill>
                <a:latin typeface="Arial"/>
                <a:cs typeface="Arial"/>
              </a:rPr>
              <a:t>carrière</a:t>
            </a:r>
            <a:r>
              <a:rPr lang="en-GB" sz="1200" dirty="0" smtClean="0">
                <a:solidFill>
                  <a:schemeClr val="accent1"/>
                </a:solidFill>
                <a:latin typeface="Arial"/>
                <a:cs typeface="Arial"/>
              </a:rPr>
              <a:t>. </a:t>
            </a:r>
            <a:r>
              <a:rPr lang="en-GB" sz="1200" dirty="0" err="1" smtClean="0">
                <a:solidFill>
                  <a:schemeClr val="accent1"/>
                </a:solidFill>
                <a:latin typeface="Arial"/>
                <a:cs typeface="Arial"/>
              </a:rPr>
              <a:t>Ceci</a:t>
            </a:r>
            <a:r>
              <a:rPr lang="en-GB" sz="1200" dirty="0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GB" sz="1200" dirty="0" err="1" smtClean="0">
                <a:solidFill>
                  <a:schemeClr val="accent1"/>
                </a:solidFill>
                <a:latin typeface="Arial"/>
                <a:cs typeface="Arial"/>
              </a:rPr>
              <a:t>est</a:t>
            </a:r>
            <a:r>
              <a:rPr lang="en-GB" sz="1200" dirty="0" smtClean="0">
                <a:solidFill>
                  <a:schemeClr val="accent1"/>
                </a:solidFill>
                <a:latin typeface="Arial"/>
                <a:cs typeface="Arial"/>
              </a:rPr>
              <a:t> en fait </a:t>
            </a:r>
            <a:r>
              <a:rPr lang="en-GB" sz="1200" dirty="0" err="1" smtClean="0">
                <a:solidFill>
                  <a:schemeClr val="accent1"/>
                </a:solidFill>
                <a:latin typeface="Arial"/>
                <a:cs typeface="Arial"/>
              </a:rPr>
              <a:t>une</a:t>
            </a:r>
            <a:r>
              <a:rPr lang="en-GB" sz="1200" dirty="0" smtClean="0">
                <a:solidFill>
                  <a:schemeClr val="accent1"/>
                </a:solidFill>
                <a:latin typeface="Arial"/>
                <a:cs typeface="Arial"/>
              </a:rPr>
              <a:t> introduction </a:t>
            </a:r>
            <a:r>
              <a:rPr lang="en-GB" sz="1200" dirty="0" err="1" smtClean="0">
                <a:solidFill>
                  <a:schemeClr val="accent1"/>
                </a:solidFill>
                <a:latin typeface="Arial"/>
                <a:cs typeface="Arial"/>
              </a:rPr>
              <a:t>à</a:t>
            </a:r>
            <a:r>
              <a:rPr lang="en-GB" sz="1200" dirty="0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GB" sz="1200" dirty="0" err="1" smtClean="0">
                <a:solidFill>
                  <a:schemeClr val="accent1"/>
                </a:solidFill>
                <a:latin typeface="Arial"/>
                <a:cs typeface="Arial"/>
              </a:rPr>
              <a:t>votre</a:t>
            </a:r>
            <a:r>
              <a:rPr lang="en-GB" sz="1200" dirty="0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GB" sz="1200" dirty="0" err="1" smtClean="0">
                <a:solidFill>
                  <a:schemeClr val="accent1"/>
                </a:solidFill>
                <a:latin typeface="Arial"/>
                <a:cs typeface="Arial"/>
              </a:rPr>
              <a:t>lettre</a:t>
            </a:r>
            <a:r>
              <a:rPr lang="en-GB" sz="1200" dirty="0" smtClean="0">
                <a:solidFill>
                  <a:schemeClr val="accent1"/>
                </a:solidFill>
                <a:latin typeface="Arial"/>
                <a:cs typeface="Arial"/>
              </a:rPr>
              <a:t> de motivation. </a:t>
            </a:r>
            <a:r>
              <a:rPr lang="en-GB" sz="1200" dirty="0" err="1" smtClean="0">
                <a:solidFill>
                  <a:schemeClr val="accent1"/>
                </a:solidFill>
                <a:latin typeface="Arial"/>
                <a:cs typeface="Arial"/>
              </a:rPr>
              <a:t>Vous</a:t>
            </a:r>
            <a:r>
              <a:rPr lang="en-GB" sz="1200" dirty="0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GB" sz="1200" dirty="0" err="1" smtClean="0">
                <a:solidFill>
                  <a:schemeClr val="accent1"/>
                </a:solidFill>
                <a:latin typeface="Arial"/>
                <a:cs typeface="Arial"/>
              </a:rPr>
              <a:t>pouvez</a:t>
            </a:r>
            <a:r>
              <a:rPr lang="en-GB" sz="1200" dirty="0" smtClean="0">
                <a:solidFill>
                  <a:schemeClr val="accent1"/>
                </a:solidFill>
                <a:latin typeface="Arial"/>
                <a:cs typeface="Arial"/>
              </a:rPr>
              <a:t> les </a:t>
            </a:r>
            <a:r>
              <a:rPr lang="en-GB" sz="1200" dirty="0" err="1" smtClean="0">
                <a:solidFill>
                  <a:schemeClr val="accent1"/>
                </a:solidFill>
                <a:latin typeface="Arial"/>
                <a:cs typeface="Arial"/>
              </a:rPr>
              <a:t>présenter</a:t>
            </a:r>
            <a:r>
              <a:rPr lang="en-GB" sz="1200" dirty="0" smtClean="0">
                <a:solidFill>
                  <a:schemeClr val="accent1"/>
                </a:solidFill>
                <a:latin typeface="Arial"/>
                <a:cs typeface="Arial"/>
              </a:rPr>
              <a:t> sous </a:t>
            </a:r>
            <a:r>
              <a:rPr lang="en-GB" sz="1200" dirty="0" err="1" smtClean="0">
                <a:solidFill>
                  <a:schemeClr val="accent1"/>
                </a:solidFill>
                <a:latin typeface="Arial"/>
                <a:cs typeface="Arial"/>
              </a:rPr>
              <a:t>forme</a:t>
            </a:r>
            <a:r>
              <a:rPr lang="en-GB" sz="1200" dirty="0" smtClean="0">
                <a:solidFill>
                  <a:schemeClr val="accent1"/>
                </a:solidFill>
                <a:latin typeface="Arial"/>
                <a:cs typeface="Arial"/>
              </a:rPr>
              <a:t> de </a:t>
            </a:r>
            <a:r>
              <a:rPr lang="en-GB" sz="1200" dirty="0" err="1" smtClean="0">
                <a:solidFill>
                  <a:schemeClr val="accent1"/>
                </a:solidFill>
                <a:latin typeface="Arial"/>
                <a:cs typeface="Arial"/>
              </a:rPr>
              <a:t>puces</a:t>
            </a:r>
            <a:r>
              <a:rPr lang="en-GB" sz="1200" dirty="0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GB" sz="1200" dirty="0" err="1" smtClean="0">
                <a:solidFill>
                  <a:schemeClr val="accent1"/>
                </a:solidFill>
                <a:latin typeface="Arial"/>
                <a:cs typeface="Arial"/>
              </a:rPr>
              <a:t>ou</a:t>
            </a:r>
            <a:r>
              <a:rPr lang="en-GB" sz="1200" dirty="0" smtClean="0">
                <a:solidFill>
                  <a:schemeClr val="accent1"/>
                </a:solidFill>
                <a:latin typeface="Arial"/>
                <a:cs typeface="Arial"/>
              </a:rPr>
              <a:t> en </a:t>
            </a:r>
            <a:r>
              <a:rPr lang="en-GB" sz="1200" dirty="0" err="1" smtClean="0">
                <a:solidFill>
                  <a:schemeClr val="accent1"/>
                </a:solidFill>
                <a:latin typeface="Arial"/>
                <a:cs typeface="Arial"/>
              </a:rPr>
              <a:t>texte</a:t>
            </a:r>
            <a:r>
              <a:rPr lang="en-GB" sz="1200" dirty="0" smtClean="0">
                <a:solidFill>
                  <a:schemeClr val="accent1"/>
                </a:solidFill>
                <a:latin typeface="Arial"/>
                <a:cs typeface="Arial"/>
              </a:rPr>
              <a:t> plain.</a:t>
            </a:r>
            <a:r>
              <a:rPr lang="fr-FR" sz="1200" dirty="0" smtClean="0">
                <a:solidFill>
                  <a:schemeClr val="accent1"/>
                </a:solidFill>
                <a:effectLst/>
                <a:latin typeface="Arial"/>
                <a:cs typeface="Arial"/>
              </a:rPr>
              <a:t> </a:t>
            </a:r>
            <a:endParaRPr lang="fr-FR" sz="12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559865"/>
              </p:ext>
            </p:extLst>
          </p:nvPr>
        </p:nvGraphicFramePr>
        <p:xfrm>
          <a:off x="1165282" y="2359738"/>
          <a:ext cx="5412970" cy="2667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8207"/>
                <a:gridCol w="4494763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Expériences</a:t>
                      </a:r>
                      <a:r>
                        <a:rPr lang="fr-FR" sz="1600" baseline="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 professionnelles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600" baseline="0" dirty="0" smtClean="0">
                        <a:solidFill>
                          <a:schemeClr val="tx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565724">
                <a:tc>
                  <a:txBody>
                    <a:bodyPr/>
                    <a:lstStyle/>
                    <a:p>
                      <a:r>
                        <a:rPr lang="en-GB" sz="1100" b="1" kern="1200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2010-2014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 smtClean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Titre du poste | Nom de </a:t>
                      </a:r>
                      <a:r>
                        <a:rPr lang="en-GB" sz="1200" b="1" i="0" kern="1200" dirty="0" err="1" smtClean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l’entreprise</a:t>
                      </a:r>
                      <a:r>
                        <a:rPr lang="en-GB" sz="1200" b="1" i="0" kern="1200" dirty="0" smtClean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/>
                      </a:r>
                      <a:br>
                        <a:rPr lang="en-GB" sz="1200" b="1" i="0" kern="1200" dirty="0" smtClean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fr-FR" sz="11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Décrivez ici les fonctions que vous avez occupé pour ce poste. Décrivez également vos missions</a:t>
                      </a:r>
                      <a:r>
                        <a:rPr lang="fr-FR" sz="11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et les résultats que vous avez obtenu. N’hésitez pas à les quantifier.</a:t>
                      </a:r>
                      <a:endParaRPr lang="fr-FR" sz="11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565724">
                <a:tc>
                  <a:txBody>
                    <a:bodyPr/>
                    <a:lstStyle/>
                    <a:p>
                      <a:r>
                        <a:rPr lang="en-GB" sz="1100" b="1" kern="1200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2010-2014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 smtClean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Titre du poste | Nom de </a:t>
                      </a:r>
                      <a:r>
                        <a:rPr lang="en-GB" sz="1200" b="1" i="0" kern="1200" dirty="0" err="1" smtClean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l’entreprise</a:t>
                      </a:r>
                      <a:r>
                        <a:rPr lang="en-GB" sz="1200" b="1" i="0" kern="1200" dirty="0" smtClean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/>
                      </a:r>
                      <a:br>
                        <a:rPr lang="en-GB" sz="1200" b="1" i="0" kern="1200" dirty="0" smtClean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fr-FR" sz="11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Décrivez ici les fonctions que vous avez occupé pour ce poste. Décrivez également vos missions</a:t>
                      </a:r>
                      <a:r>
                        <a:rPr lang="fr-FR" sz="11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et les résultats que vous avez obtenu. N’hésitez pas à les quantifier.</a:t>
                      </a:r>
                      <a:endParaRPr lang="fr-FR" sz="11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565724">
                <a:tc>
                  <a:txBody>
                    <a:bodyPr/>
                    <a:lstStyle/>
                    <a:p>
                      <a:r>
                        <a:rPr lang="en-GB" sz="1100" b="1" kern="1200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2010-2014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 smtClean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Titre du poste | Nom de </a:t>
                      </a:r>
                      <a:r>
                        <a:rPr lang="en-GB" sz="1200" b="1" i="0" kern="1200" dirty="0" err="1" smtClean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l’entreprise</a:t>
                      </a:r>
                      <a:r>
                        <a:rPr lang="en-GB" sz="1200" b="1" i="0" kern="1200" dirty="0" smtClean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/>
                      </a:r>
                      <a:br>
                        <a:rPr lang="en-GB" sz="1200" b="1" i="0" kern="1200" dirty="0" smtClean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fr-FR" sz="11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Décrivez ici les fonctions que vous avez occupé pour ce poste. Décrivez également vos missions</a:t>
                      </a:r>
                      <a:r>
                        <a:rPr lang="fr-FR" sz="11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et les résultats que vous avez obtenu. N’hésitez pas à les quantifier.</a:t>
                      </a:r>
                      <a:endParaRPr lang="fr-FR" sz="11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937238"/>
              </p:ext>
            </p:extLst>
          </p:nvPr>
        </p:nvGraphicFramePr>
        <p:xfrm>
          <a:off x="1165280" y="5194709"/>
          <a:ext cx="5412972" cy="14667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8207"/>
                <a:gridCol w="4494765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Formation</a:t>
                      </a:r>
                      <a:endParaRPr lang="fr-FR" sz="1600" baseline="0" dirty="0" smtClean="0">
                        <a:solidFill>
                          <a:schemeClr val="tx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600" baseline="0" dirty="0" smtClean="0">
                        <a:solidFill>
                          <a:schemeClr val="tx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565724">
                <a:tc>
                  <a:txBody>
                    <a:bodyPr/>
                    <a:lstStyle/>
                    <a:p>
                      <a:r>
                        <a:rPr lang="en-GB" sz="1100" b="1" kern="1200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 smtClean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Nom de </a:t>
                      </a:r>
                      <a:r>
                        <a:rPr lang="en-GB" sz="1200" b="1" i="0" kern="1200" dirty="0" err="1" smtClean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l’école</a:t>
                      </a:r>
                      <a:r>
                        <a:rPr lang="en-GB" sz="1200" b="1" i="0" kern="1200" dirty="0" smtClean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| Titre </a:t>
                      </a:r>
                      <a:r>
                        <a:rPr lang="en-GB" sz="1200" b="1" i="0" kern="1200" dirty="0" smtClean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de la </a:t>
                      </a:r>
                      <a:r>
                        <a:rPr lang="en-GB" sz="1200" b="1" i="0" kern="1200" dirty="0" smtClean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formation</a:t>
                      </a:r>
                    </a:p>
                    <a:p>
                      <a:r>
                        <a:rPr lang="fr-FR" sz="11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Décrivez ici les spécificités de la formation.</a:t>
                      </a:r>
                      <a:endParaRPr lang="fr-FR" sz="11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565724">
                <a:tc>
                  <a:txBody>
                    <a:bodyPr/>
                    <a:lstStyle/>
                    <a:p>
                      <a:r>
                        <a:rPr lang="en-GB" sz="1100" b="1" kern="1200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 smtClean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Nom de </a:t>
                      </a:r>
                      <a:r>
                        <a:rPr lang="en-GB" sz="1400" b="1" i="0" kern="1200" dirty="0" err="1" smtClean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l’école</a:t>
                      </a:r>
                      <a:r>
                        <a:rPr lang="en-GB" sz="1400" b="1" i="0" kern="1200" dirty="0" smtClean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| Titre </a:t>
                      </a:r>
                      <a:r>
                        <a:rPr lang="en-GB" sz="1400" b="1" i="0" kern="1200" dirty="0" smtClean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de la </a:t>
                      </a:r>
                      <a:r>
                        <a:rPr lang="en-GB" sz="1400" b="1" i="0" kern="1200" dirty="0" smtClean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formation</a:t>
                      </a:r>
                    </a:p>
                    <a:p>
                      <a:r>
                        <a:rPr lang="fr-F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Décrivez ici les spécificités de la formation.</a:t>
                      </a:r>
                      <a:endParaRPr lang="fr-FR" sz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708367"/>
              </p:ext>
            </p:extLst>
          </p:nvPr>
        </p:nvGraphicFramePr>
        <p:xfrm>
          <a:off x="1165282" y="6813837"/>
          <a:ext cx="3729166" cy="1143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6608"/>
                <a:gridCol w="2782558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Langues</a:t>
                      </a:r>
                      <a:endParaRPr lang="fr-FR" sz="1600" baseline="0" dirty="0" smtClean="0">
                        <a:solidFill>
                          <a:schemeClr val="tx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600" baseline="0" dirty="0" smtClean="0">
                        <a:solidFill>
                          <a:schemeClr val="tx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100" b="1" kern="1200" dirty="0" err="1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Français</a:t>
                      </a:r>
                      <a:endParaRPr lang="en-GB" sz="1100" b="1" kern="1200" dirty="0" smtClean="0">
                        <a:solidFill>
                          <a:srgbClr val="1F497D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Langue maternelle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100" b="1" kern="1200" dirty="0" err="1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Anglais</a:t>
                      </a:r>
                      <a:endParaRPr lang="en-GB" sz="1100" b="1" kern="1200" dirty="0" smtClean="0">
                        <a:solidFill>
                          <a:srgbClr val="1F497D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Courant – TOEIC 780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100" b="1" kern="1200" dirty="0" err="1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Chinois</a:t>
                      </a:r>
                      <a:endParaRPr lang="en-GB" sz="1100" b="1" kern="1200" dirty="0" smtClean="0">
                        <a:solidFill>
                          <a:srgbClr val="1F497D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Lu et Parlé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373767"/>
              </p:ext>
            </p:extLst>
          </p:nvPr>
        </p:nvGraphicFramePr>
        <p:xfrm>
          <a:off x="1549334" y="8288551"/>
          <a:ext cx="2189282" cy="1351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9282"/>
              </a:tblGrid>
              <a:tr h="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Hobbies</a:t>
                      </a:r>
                      <a:endParaRPr lang="fr-FR" sz="1600" baseline="0" dirty="0" smtClean="0">
                        <a:solidFill>
                          <a:schemeClr val="tx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101660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Décrivez vos centres d’</a:t>
                      </a:r>
                      <a:r>
                        <a:rPr lang="fr-FR" sz="11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intrêts</a:t>
                      </a:r>
                      <a:r>
                        <a:rPr lang="fr-FR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 ou autres informations qui vous semblent important de faire apparaître sur votre CV.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563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150</Words>
  <Application>Microsoft Macintosh PowerPoint</Application>
  <PresentationFormat>Personnalisé</PresentationFormat>
  <Paragraphs>29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axel maille</cp:lastModifiedBy>
  <cp:revision>4</cp:revision>
  <dcterms:created xsi:type="dcterms:W3CDTF">2015-03-09T12:39:20Z</dcterms:created>
  <dcterms:modified xsi:type="dcterms:W3CDTF">2015-03-09T12:59:19Z</dcterms:modified>
</cp:coreProperties>
</file>