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Lst>
  <p:sldSz cx="7562850" cy="10688638"/>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23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3593C6"/>
    <a:srgbClr val="05285F"/>
    <a:srgbClr val="120E0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6352"/>
  </p:normalViewPr>
  <p:slideViewPr>
    <p:cSldViewPr snapToGrid="0" snapToObjects="1">
      <p:cViewPr varScale="1">
        <p:scale>
          <a:sx n="82" d="100"/>
          <a:sy n="82" d="100"/>
        </p:scale>
        <p:origin x="3432" y="176"/>
      </p:cViewPr>
      <p:guideLst>
        <p:guide orient="horz" pos="3367"/>
        <p:guide pos="238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67214" y="3320407"/>
            <a:ext cx="6428423" cy="2291129"/>
          </a:xfrm>
        </p:spPr>
        <p:txBody>
          <a:bodyPr/>
          <a:lstStyle/>
          <a:p>
            <a:r>
              <a:rPr lang="fr-FR"/>
              <a:t>Cliquez et modifiez le titre</a:t>
            </a:r>
          </a:p>
        </p:txBody>
      </p:sp>
      <p:sp>
        <p:nvSpPr>
          <p:cNvPr id="3" name="Sous-titre 2"/>
          <p:cNvSpPr>
            <a:spLocks noGrp="1"/>
          </p:cNvSpPr>
          <p:nvPr>
            <p:ph type="subTitle" idx="1"/>
          </p:nvPr>
        </p:nvSpPr>
        <p:spPr>
          <a:xfrm>
            <a:off x="1134428" y="6056895"/>
            <a:ext cx="5293995" cy="2731541"/>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38ADE22D-FC7B-804B-89C8-42E9AB2A27C3}" type="datetimeFigureOut">
              <a:rPr lang="fr-FR" smtClean="0"/>
              <a:t>21/01/2021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BD0BC63-4D46-7B49-B9B5-616CA7D2F861}" type="slidenum">
              <a:rPr lang="fr-FR" smtClean="0"/>
              <a:t>‹N°›</a:t>
            </a:fld>
            <a:endParaRPr lang="fr-FR"/>
          </a:p>
        </p:txBody>
      </p:sp>
    </p:spTree>
    <p:extLst>
      <p:ext uri="{BB962C8B-B14F-4D97-AF65-F5344CB8AC3E}">
        <p14:creationId xmlns:p14="http://schemas.microsoft.com/office/powerpoint/2010/main" val="2619594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8ADE22D-FC7B-804B-89C8-42E9AB2A27C3}" type="datetimeFigureOut">
              <a:rPr lang="fr-FR" smtClean="0"/>
              <a:t>21/01/2021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BD0BC63-4D46-7B49-B9B5-616CA7D2F861}" type="slidenum">
              <a:rPr lang="fr-FR" smtClean="0"/>
              <a:t>‹N°›</a:t>
            </a:fld>
            <a:endParaRPr lang="fr-FR"/>
          </a:p>
        </p:txBody>
      </p:sp>
    </p:spTree>
    <p:extLst>
      <p:ext uri="{BB962C8B-B14F-4D97-AF65-F5344CB8AC3E}">
        <p14:creationId xmlns:p14="http://schemas.microsoft.com/office/powerpoint/2010/main" val="3489181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535084" y="668040"/>
            <a:ext cx="1407530" cy="1421440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312493" y="668040"/>
            <a:ext cx="4096544" cy="1421440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8ADE22D-FC7B-804B-89C8-42E9AB2A27C3}" type="datetimeFigureOut">
              <a:rPr lang="fr-FR" smtClean="0"/>
              <a:t>21/01/2021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BD0BC63-4D46-7B49-B9B5-616CA7D2F861}" type="slidenum">
              <a:rPr lang="fr-FR" smtClean="0"/>
              <a:t>‹N°›</a:t>
            </a:fld>
            <a:endParaRPr lang="fr-FR"/>
          </a:p>
        </p:txBody>
      </p:sp>
    </p:spTree>
    <p:extLst>
      <p:ext uri="{BB962C8B-B14F-4D97-AF65-F5344CB8AC3E}">
        <p14:creationId xmlns:p14="http://schemas.microsoft.com/office/powerpoint/2010/main" val="344326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8ADE22D-FC7B-804B-89C8-42E9AB2A27C3}" type="datetimeFigureOut">
              <a:rPr lang="fr-FR" smtClean="0"/>
              <a:t>21/01/2021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BD0BC63-4D46-7B49-B9B5-616CA7D2F861}" type="slidenum">
              <a:rPr lang="fr-FR" smtClean="0"/>
              <a:t>‹N°›</a:t>
            </a:fld>
            <a:endParaRPr lang="fr-FR"/>
          </a:p>
        </p:txBody>
      </p:sp>
    </p:spTree>
    <p:extLst>
      <p:ext uri="{BB962C8B-B14F-4D97-AF65-F5344CB8AC3E}">
        <p14:creationId xmlns:p14="http://schemas.microsoft.com/office/powerpoint/2010/main" val="943105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97413" y="6868441"/>
            <a:ext cx="6428423" cy="2122882"/>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597413" y="4530301"/>
            <a:ext cx="6428423" cy="233813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38ADE22D-FC7B-804B-89C8-42E9AB2A27C3}" type="datetimeFigureOut">
              <a:rPr lang="fr-FR" smtClean="0"/>
              <a:t>21/01/2021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BD0BC63-4D46-7B49-B9B5-616CA7D2F861}" type="slidenum">
              <a:rPr lang="fr-FR" smtClean="0"/>
              <a:t>‹N°›</a:t>
            </a:fld>
            <a:endParaRPr lang="fr-FR"/>
          </a:p>
        </p:txBody>
      </p:sp>
    </p:spTree>
    <p:extLst>
      <p:ext uri="{BB962C8B-B14F-4D97-AF65-F5344CB8AC3E}">
        <p14:creationId xmlns:p14="http://schemas.microsoft.com/office/powerpoint/2010/main" val="1601948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312493" y="3887003"/>
            <a:ext cx="2752037" cy="109954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3190577" y="3887003"/>
            <a:ext cx="2752037" cy="109954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38ADE22D-FC7B-804B-89C8-42E9AB2A27C3}" type="datetimeFigureOut">
              <a:rPr lang="fr-FR" smtClean="0"/>
              <a:t>21/01/2021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BD0BC63-4D46-7B49-B9B5-616CA7D2F861}" type="slidenum">
              <a:rPr lang="fr-FR" smtClean="0"/>
              <a:t>‹N°›</a:t>
            </a:fld>
            <a:endParaRPr lang="fr-FR"/>
          </a:p>
        </p:txBody>
      </p:sp>
    </p:spTree>
    <p:extLst>
      <p:ext uri="{BB962C8B-B14F-4D97-AF65-F5344CB8AC3E}">
        <p14:creationId xmlns:p14="http://schemas.microsoft.com/office/powerpoint/2010/main" val="3023387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78143" y="428041"/>
            <a:ext cx="6806565" cy="1781440"/>
          </a:xfrm>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378143" y="2392573"/>
            <a:ext cx="3341572" cy="9971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378143" y="3389684"/>
            <a:ext cx="3341572" cy="61583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841823" y="2392573"/>
            <a:ext cx="3342885" cy="9971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3841823" y="3389684"/>
            <a:ext cx="3342885" cy="61583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38ADE22D-FC7B-804B-89C8-42E9AB2A27C3}" type="datetimeFigureOut">
              <a:rPr lang="fr-FR" smtClean="0"/>
              <a:t>21/01/2021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BD0BC63-4D46-7B49-B9B5-616CA7D2F861}" type="slidenum">
              <a:rPr lang="fr-FR" smtClean="0"/>
              <a:t>‹N°›</a:t>
            </a:fld>
            <a:endParaRPr lang="fr-FR"/>
          </a:p>
        </p:txBody>
      </p:sp>
    </p:spTree>
    <p:extLst>
      <p:ext uri="{BB962C8B-B14F-4D97-AF65-F5344CB8AC3E}">
        <p14:creationId xmlns:p14="http://schemas.microsoft.com/office/powerpoint/2010/main" val="4256645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38ADE22D-FC7B-804B-89C8-42E9AB2A27C3}" type="datetimeFigureOut">
              <a:rPr lang="fr-FR" smtClean="0"/>
              <a:t>21/01/2021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BD0BC63-4D46-7B49-B9B5-616CA7D2F861}" type="slidenum">
              <a:rPr lang="fr-FR" smtClean="0"/>
              <a:t>‹N°›</a:t>
            </a:fld>
            <a:endParaRPr lang="fr-FR"/>
          </a:p>
        </p:txBody>
      </p:sp>
    </p:spTree>
    <p:extLst>
      <p:ext uri="{BB962C8B-B14F-4D97-AF65-F5344CB8AC3E}">
        <p14:creationId xmlns:p14="http://schemas.microsoft.com/office/powerpoint/2010/main" val="3003646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8ADE22D-FC7B-804B-89C8-42E9AB2A27C3}" type="datetimeFigureOut">
              <a:rPr lang="fr-FR" smtClean="0"/>
              <a:t>21/01/2021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BD0BC63-4D46-7B49-B9B5-616CA7D2F861}" type="slidenum">
              <a:rPr lang="fr-FR" smtClean="0"/>
              <a:t>‹N°›</a:t>
            </a:fld>
            <a:endParaRPr lang="fr-FR"/>
          </a:p>
        </p:txBody>
      </p:sp>
    </p:spTree>
    <p:extLst>
      <p:ext uri="{BB962C8B-B14F-4D97-AF65-F5344CB8AC3E}">
        <p14:creationId xmlns:p14="http://schemas.microsoft.com/office/powerpoint/2010/main" val="1190603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78143" y="425566"/>
            <a:ext cx="2488126" cy="181113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2956864" y="425567"/>
            <a:ext cx="4227843" cy="912245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378143" y="2236697"/>
            <a:ext cx="2488126" cy="73113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38ADE22D-FC7B-804B-89C8-42E9AB2A27C3}" type="datetimeFigureOut">
              <a:rPr lang="fr-FR" smtClean="0"/>
              <a:t>21/01/2021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BD0BC63-4D46-7B49-B9B5-616CA7D2F861}" type="slidenum">
              <a:rPr lang="fr-FR" smtClean="0"/>
              <a:t>‹N°›</a:t>
            </a:fld>
            <a:endParaRPr lang="fr-FR"/>
          </a:p>
        </p:txBody>
      </p:sp>
    </p:spTree>
    <p:extLst>
      <p:ext uri="{BB962C8B-B14F-4D97-AF65-F5344CB8AC3E}">
        <p14:creationId xmlns:p14="http://schemas.microsoft.com/office/powerpoint/2010/main" val="2322514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482372" y="7482047"/>
            <a:ext cx="4537710" cy="88329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482372" y="955049"/>
            <a:ext cx="4537710" cy="641318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482372" y="8365344"/>
            <a:ext cx="4537710" cy="12544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38ADE22D-FC7B-804B-89C8-42E9AB2A27C3}" type="datetimeFigureOut">
              <a:rPr lang="fr-FR" smtClean="0"/>
              <a:t>21/01/2021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BD0BC63-4D46-7B49-B9B5-616CA7D2F861}" type="slidenum">
              <a:rPr lang="fr-FR" smtClean="0"/>
              <a:t>‹N°›</a:t>
            </a:fld>
            <a:endParaRPr lang="fr-FR"/>
          </a:p>
        </p:txBody>
      </p:sp>
    </p:spTree>
    <p:extLst>
      <p:ext uri="{BB962C8B-B14F-4D97-AF65-F5344CB8AC3E}">
        <p14:creationId xmlns:p14="http://schemas.microsoft.com/office/powerpoint/2010/main" val="1847910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78143" y="428041"/>
            <a:ext cx="6806565" cy="178144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378143" y="2494016"/>
            <a:ext cx="6806565" cy="705400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378143" y="9906785"/>
            <a:ext cx="1764665" cy="569071"/>
          </a:xfrm>
          <a:prstGeom prst="rect">
            <a:avLst/>
          </a:prstGeom>
        </p:spPr>
        <p:txBody>
          <a:bodyPr vert="horz" lIns="91440" tIns="45720" rIns="91440" bIns="45720" rtlCol="0" anchor="ctr"/>
          <a:lstStyle>
            <a:lvl1pPr algn="l">
              <a:defRPr sz="1200">
                <a:solidFill>
                  <a:schemeClr val="tx1">
                    <a:tint val="75000"/>
                  </a:schemeClr>
                </a:solidFill>
              </a:defRPr>
            </a:lvl1pPr>
          </a:lstStyle>
          <a:p>
            <a:fld id="{38ADE22D-FC7B-804B-89C8-42E9AB2A27C3}" type="datetimeFigureOut">
              <a:rPr lang="fr-FR" smtClean="0"/>
              <a:t>21/01/2021</a:t>
            </a:fld>
            <a:endParaRPr lang="fr-FR"/>
          </a:p>
        </p:txBody>
      </p:sp>
      <p:sp>
        <p:nvSpPr>
          <p:cNvPr id="5" name="Espace réservé du pied de page 4"/>
          <p:cNvSpPr>
            <a:spLocks noGrp="1"/>
          </p:cNvSpPr>
          <p:nvPr>
            <p:ph type="ftr" sz="quarter" idx="3"/>
          </p:nvPr>
        </p:nvSpPr>
        <p:spPr>
          <a:xfrm>
            <a:off x="2583974" y="9906785"/>
            <a:ext cx="2394903" cy="5690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5420043" y="9906785"/>
            <a:ext cx="1764665" cy="569071"/>
          </a:xfrm>
          <a:prstGeom prst="rect">
            <a:avLst/>
          </a:prstGeom>
        </p:spPr>
        <p:txBody>
          <a:bodyPr vert="horz" lIns="91440" tIns="45720" rIns="91440" bIns="45720" rtlCol="0" anchor="ctr"/>
          <a:lstStyle>
            <a:lvl1pPr algn="r">
              <a:defRPr sz="1200">
                <a:solidFill>
                  <a:schemeClr val="tx1">
                    <a:tint val="75000"/>
                  </a:schemeClr>
                </a:solidFill>
              </a:defRPr>
            </a:lvl1pPr>
          </a:lstStyle>
          <a:p>
            <a:fld id="{1BD0BC63-4D46-7B49-B9B5-616CA7D2F861}" type="slidenum">
              <a:rPr lang="fr-FR" smtClean="0"/>
              <a:t>‹N°›</a:t>
            </a:fld>
            <a:endParaRPr lang="fr-FR"/>
          </a:p>
        </p:txBody>
      </p:sp>
    </p:spTree>
    <p:extLst>
      <p:ext uri="{BB962C8B-B14F-4D97-AF65-F5344CB8AC3E}">
        <p14:creationId xmlns:p14="http://schemas.microsoft.com/office/powerpoint/2010/main" val="2761790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exempledecv.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Rectangle 132">
            <a:extLst>
              <a:ext uri="{FF2B5EF4-FFF2-40B4-BE49-F238E27FC236}">
                <a16:creationId xmlns:a16="http://schemas.microsoft.com/office/drawing/2014/main" id="{1A1FD545-30D8-0C47-944F-F675D0735E31}"/>
              </a:ext>
            </a:extLst>
          </p:cNvPr>
          <p:cNvSpPr/>
          <p:nvPr/>
        </p:nvSpPr>
        <p:spPr>
          <a:xfrm>
            <a:off x="45719" y="246888"/>
            <a:ext cx="5880970" cy="2768325"/>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id="{1E3EE689-F7BC-6440-A704-A261135417F7}"/>
              </a:ext>
            </a:extLst>
          </p:cNvPr>
          <p:cNvSpPr/>
          <p:nvPr/>
        </p:nvSpPr>
        <p:spPr>
          <a:xfrm>
            <a:off x="492788" y="337477"/>
            <a:ext cx="2895344" cy="523220"/>
          </a:xfrm>
          <a:prstGeom prst="rect">
            <a:avLst/>
          </a:prstGeom>
        </p:spPr>
        <p:txBody>
          <a:bodyPr wrap="none">
            <a:spAutoFit/>
          </a:bodyPr>
          <a:lstStyle/>
          <a:p>
            <a:r>
              <a:rPr lang="fr-FR" sz="2800" b="1" dirty="0">
                <a:solidFill>
                  <a:srgbClr val="3593C6"/>
                </a:solidFill>
                <a:ea typeface="Times New Roman" charset="0"/>
                <a:cs typeface="Times New Roman" charset="0"/>
              </a:rPr>
              <a:t>Vincent LANGLOIS</a:t>
            </a:r>
          </a:p>
        </p:txBody>
      </p:sp>
      <p:sp>
        <p:nvSpPr>
          <p:cNvPr id="13" name="Rectangle 12">
            <a:extLst>
              <a:ext uri="{FF2B5EF4-FFF2-40B4-BE49-F238E27FC236}">
                <a16:creationId xmlns:a16="http://schemas.microsoft.com/office/drawing/2014/main" id="{55E30F5F-933B-8443-92E6-33F770A77714}"/>
              </a:ext>
            </a:extLst>
          </p:cNvPr>
          <p:cNvSpPr/>
          <p:nvPr/>
        </p:nvSpPr>
        <p:spPr>
          <a:xfrm>
            <a:off x="-793077" y="766259"/>
            <a:ext cx="4181209" cy="461665"/>
          </a:xfrm>
          <a:prstGeom prst="rect">
            <a:avLst/>
          </a:prstGeom>
        </p:spPr>
        <p:txBody>
          <a:bodyPr wrap="square">
            <a:spAutoFit/>
          </a:bodyPr>
          <a:lstStyle/>
          <a:p>
            <a:pPr algn="r"/>
            <a:r>
              <a:rPr lang="fr-FR" sz="2400" b="1" dirty="0">
                <a:solidFill>
                  <a:schemeClr val="tx1">
                    <a:lumMod val="65000"/>
                    <a:lumOff val="35000"/>
                  </a:schemeClr>
                </a:solidFill>
                <a:ea typeface="Times New Roman" charset="0"/>
                <a:cs typeface="Times New Roman" charset="0"/>
              </a:rPr>
              <a:t>Titre de poste</a:t>
            </a:r>
          </a:p>
        </p:txBody>
      </p:sp>
      <p:pic>
        <p:nvPicPr>
          <p:cNvPr id="5" name="Image 4">
            <a:extLst>
              <a:ext uri="{FF2B5EF4-FFF2-40B4-BE49-F238E27FC236}">
                <a16:creationId xmlns:a16="http://schemas.microsoft.com/office/drawing/2014/main" id="{68790AAF-4F92-3B47-B758-17B41757739E}"/>
              </a:ext>
            </a:extLst>
          </p:cNvPr>
          <p:cNvPicPr>
            <a:picLocks noChangeAspect="1"/>
          </p:cNvPicPr>
          <p:nvPr/>
        </p:nvPicPr>
        <p:blipFill rotWithShape="1">
          <a:blip r:embed="rId2"/>
          <a:srcRect r="26570"/>
          <a:stretch/>
        </p:blipFill>
        <p:spPr>
          <a:xfrm>
            <a:off x="5926689" y="-11875"/>
            <a:ext cx="1636161" cy="10700513"/>
          </a:xfrm>
          <a:prstGeom prst="rect">
            <a:avLst/>
          </a:prstGeom>
        </p:spPr>
      </p:pic>
      <p:sp>
        <p:nvSpPr>
          <p:cNvPr id="16" name="Rectangle 15">
            <a:extLst>
              <a:ext uri="{FF2B5EF4-FFF2-40B4-BE49-F238E27FC236}">
                <a16:creationId xmlns:a16="http://schemas.microsoft.com/office/drawing/2014/main" id="{B6720E48-9C18-7947-B0AD-19AFA2B3F0F9}"/>
              </a:ext>
            </a:extLst>
          </p:cNvPr>
          <p:cNvSpPr/>
          <p:nvPr/>
        </p:nvSpPr>
        <p:spPr>
          <a:xfrm>
            <a:off x="289514" y="1656706"/>
            <a:ext cx="3189955" cy="1277273"/>
          </a:xfrm>
          <a:prstGeom prst="rect">
            <a:avLst/>
          </a:prstGeom>
        </p:spPr>
        <p:txBody>
          <a:bodyPr wrap="square">
            <a:spAutoFit/>
          </a:bodyPr>
          <a:lstStyle/>
          <a:p>
            <a:pPr defTabSz="685800">
              <a:defRPr/>
            </a:pPr>
            <a:r>
              <a:rPr lang="fr-FR" sz="1100" dirty="0">
                <a:solidFill>
                  <a:schemeClr val="tx1">
                    <a:lumMod val="65000"/>
                    <a:lumOff val="35000"/>
                  </a:schemeClr>
                </a:solidFill>
              </a:rPr>
              <a:t>Décrivez en quelques lignes vos compétences clés pour le poste et vos objectifs de carrière. Vous pouvez les mettre en forme à l’aide de puces ou les laisser sous forme de texte plein.  Cet espace peut servir de début d’introduction à votre lettre de motivation soyez précis, imaginatif et mettez en valeur votre potentiel professionnel.</a:t>
            </a:r>
          </a:p>
        </p:txBody>
      </p:sp>
      <p:sp>
        <p:nvSpPr>
          <p:cNvPr id="17" name="ZoneTexte 9">
            <a:extLst>
              <a:ext uri="{FF2B5EF4-FFF2-40B4-BE49-F238E27FC236}">
                <a16:creationId xmlns:a16="http://schemas.microsoft.com/office/drawing/2014/main" id="{2B394C85-A219-AF45-8218-3297365499E7}"/>
              </a:ext>
            </a:extLst>
          </p:cNvPr>
          <p:cNvSpPr txBox="1"/>
          <p:nvPr/>
        </p:nvSpPr>
        <p:spPr>
          <a:xfrm>
            <a:off x="3687739" y="1664847"/>
            <a:ext cx="2030680" cy="938719"/>
          </a:xfrm>
          <a:prstGeom prst="rect">
            <a:avLst/>
          </a:prstGeom>
          <a:noFill/>
        </p:spPr>
        <p:txBody>
          <a:bodyPr wrap="square" rtlCol="0">
            <a:spAutoFit/>
          </a:bodyPr>
          <a:lstStyle/>
          <a:p>
            <a:r>
              <a:rPr lang="fr-FR" sz="1100" dirty="0">
                <a:solidFill>
                  <a:schemeClr val="tx1">
                    <a:lumMod val="65000"/>
                    <a:lumOff val="35000"/>
                  </a:schemeClr>
                </a:solidFill>
                <a:ea typeface="Times New Roman" charset="0"/>
                <a:cs typeface="Times New Roman" charset="0"/>
              </a:rPr>
              <a:t>Tel :  01 02 03 04 05</a:t>
            </a:r>
          </a:p>
          <a:p>
            <a:r>
              <a:rPr lang="fr-FR" sz="1100" dirty="0">
                <a:solidFill>
                  <a:schemeClr val="tx1">
                    <a:lumMod val="65000"/>
                    <a:lumOff val="35000"/>
                  </a:schemeClr>
                </a:solidFill>
                <a:ea typeface="Times New Roman" charset="0"/>
                <a:cs typeface="Times New Roman" charset="0"/>
              </a:rPr>
              <a:t>Mob : 06 01 02 03 04</a:t>
            </a:r>
          </a:p>
          <a:p>
            <a:r>
              <a:rPr lang="fr-FR" sz="1100" dirty="0">
                <a:solidFill>
                  <a:schemeClr val="tx1">
                    <a:lumMod val="65000"/>
                    <a:lumOff val="35000"/>
                  </a:schemeClr>
                </a:solidFill>
                <a:ea typeface="Times New Roman" charset="0"/>
                <a:cs typeface="Times New Roman" charset="0"/>
              </a:rPr>
              <a:t>Mail: </a:t>
            </a:r>
            <a:r>
              <a:rPr lang="fr-FR" sz="1100" dirty="0" err="1">
                <a:solidFill>
                  <a:schemeClr val="tx1">
                    <a:lumMod val="65000"/>
                    <a:lumOff val="35000"/>
                  </a:schemeClr>
                </a:solidFill>
                <a:ea typeface="Times New Roman" charset="0"/>
                <a:cs typeface="Times New Roman" charset="0"/>
              </a:rPr>
              <a:t>mail@mail.com</a:t>
            </a:r>
            <a:endParaRPr lang="fr-FR" sz="1100" dirty="0">
              <a:solidFill>
                <a:schemeClr val="tx1">
                  <a:lumMod val="65000"/>
                  <a:lumOff val="35000"/>
                </a:schemeClr>
              </a:solidFill>
              <a:ea typeface="Times New Roman" charset="0"/>
              <a:cs typeface="Times New Roman" charset="0"/>
            </a:endParaRPr>
          </a:p>
          <a:p>
            <a:r>
              <a:rPr lang="fr-FR" sz="1100" dirty="0">
                <a:solidFill>
                  <a:schemeClr val="tx1">
                    <a:lumMod val="65000"/>
                    <a:lumOff val="35000"/>
                  </a:schemeClr>
                </a:solidFill>
                <a:ea typeface="Times New Roman" charset="0"/>
                <a:cs typeface="Times New Roman" charset="0"/>
              </a:rPr>
              <a:t>Adresse : 17 rue de la Réussite </a:t>
            </a:r>
            <a:br>
              <a:rPr lang="fr-FR" sz="1100" dirty="0">
                <a:solidFill>
                  <a:schemeClr val="tx1">
                    <a:lumMod val="65000"/>
                    <a:lumOff val="35000"/>
                  </a:schemeClr>
                </a:solidFill>
                <a:ea typeface="Times New Roman" charset="0"/>
                <a:cs typeface="Times New Roman" charset="0"/>
              </a:rPr>
            </a:br>
            <a:r>
              <a:rPr lang="fr-FR" sz="1100" dirty="0">
                <a:solidFill>
                  <a:schemeClr val="tx1">
                    <a:lumMod val="65000"/>
                    <a:lumOff val="35000"/>
                  </a:schemeClr>
                </a:solidFill>
                <a:ea typeface="Times New Roman" charset="0"/>
                <a:cs typeface="Times New Roman" charset="0"/>
              </a:rPr>
              <a:t>75012 Paris</a:t>
            </a:r>
          </a:p>
        </p:txBody>
      </p:sp>
      <p:sp>
        <p:nvSpPr>
          <p:cNvPr id="18" name="Rectangle 17">
            <a:extLst>
              <a:ext uri="{FF2B5EF4-FFF2-40B4-BE49-F238E27FC236}">
                <a16:creationId xmlns:a16="http://schemas.microsoft.com/office/drawing/2014/main" id="{F63968DA-CB84-634F-B3E9-959E2E7A9326}"/>
              </a:ext>
            </a:extLst>
          </p:cNvPr>
          <p:cNvSpPr/>
          <p:nvPr/>
        </p:nvSpPr>
        <p:spPr>
          <a:xfrm>
            <a:off x="230712" y="1289479"/>
            <a:ext cx="1438407" cy="369332"/>
          </a:xfrm>
          <a:prstGeom prst="rect">
            <a:avLst/>
          </a:prstGeom>
        </p:spPr>
        <p:txBody>
          <a:bodyPr wrap="none">
            <a:spAutoFit/>
          </a:bodyPr>
          <a:lstStyle/>
          <a:p>
            <a:pPr algn="r"/>
            <a:r>
              <a:rPr lang="fr-FR" dirty="0">
                <a:solidFill>
                  <a:srgbClr val="3593C6"/>
                </a:solidFill>
                <a:ea typeface="Times New Roman" charset="0"/>
                <a:cs typeface="Times New Roman" charset="0"/>
              </a:rPr>
              <a:t>Mes</a:t>
            </a:r>
            <a:r>
              <a:rPr lang="fr-FR" dirty="0">
                <a:ea typeface="Times New Roman" charset="0"/>
                <a:cs typeface="Times New Roman" charset="0"/>
              </a:rPr>
              <a:t> objectifs</a:t>
            </a:r>
          </a:p>
        </p:txBody>
      </p:sp>
      <p:sp>
        <p:nvSpPr>
          <p:cNvPr id="19" name="Rectangle 18">
            <a:extLst>
              <a:ext uri="{FF2B5EF4-FFF2-40B4-BE49-F238E27FC236}">
                <a16:creationId xmlns:a16="http://schemas.microsoft.com/office/drawing/2014/main" id="{D64B0944-A1E4-7D45-8580-73B1D446E949}"/>
              </a:ext>
            </a:extLst>
          </p:cNvPr>
          <p:cNvSpPr/>
          <p:nvPr/>
        </p:nvSpPr>
        <p:spPr>
          <a:xfrm>
            <a:off x="3717877" y="1295515"/>
            <a:ext cx="1426544" cy="369332"/>
          </a:xfrm>
          <a:prstGeom prst="rect">
            <a:avLst/>
          </a:prstGeom>
        </p:spPr>
        <p:txBody>
          <a:bodyPr wrap="none">
            <a:spAutoFit/>
          </a:bodyPr>
          <a:lstStyle/>
          <a:p>
            <a:pPr algn="r"/>
            <a:r>
              <a:rPr lang="fr-FR" dirty="0">
                <a:solidFill>
                  <a:srgbClr val="3593C6"/>
                </a:solidFill>
                <a:ea typeface="Times New Roman" charset="0"/>
                <a:cs typeface="Times New Roman" charset="0"/>
              </a:rPr>
              <a:t>Mes</a:t>
            </a:r>
            <a:r>
              <a:rPr lang="fr-FR" dirty="0">
                <a:ea typeface="Times New Roman" charset="0"/>
                <a:cs typeface="Times New Roman" charset="0"/>
              </a:rPr>
              <a:t> contacts</a:t>
            </a:r>
          </a:p>
        </p:txBody>
      </p:sp>
      <p:sp>
        <p:nvSpPr>
          <p:cNvPr id="20" name="ZoneTexte 9">
            <a:extLst>
              <a:ext uri="{FF2B5EF4-FFF2-40B4-BE49-F238E27FC236}">
                <a16:creationId xmlns:a16="http://schemas.microsoft.com/office/drawing/2014/main" id="{46385214-A1DB-BD44-9265-5390B0BD1C8A}"/>
              </a:ext>
            </a:extLst>
          </p:cNvPr>
          <p:cNvSpPr txBox="1"/>
          <p:nvPr/>
        </p:nvSpPr>
        <p:spPr>
          <a:xfrm>
            <a:off x="299773" y="3479836"/>
            <a:ext cx="5542886" cy="2462213"/>
          </a:xfrm>
          <a:prstGeom prst="rect">
            <a:avLst/>
          </a:prstGeom>
          <a:noFill/>
        </p:spPr>
        <p:txBody>
          <a:bodyPr wrap="square" rtlCol="0">
            <a:spAutoFit/>
          </a:bodyPr>
          <a:lstStyle/>
          <a:p>
            <a:pPr defTabSz="685800">
              <a:defRPr/>
            </a:pPr>
            <a:r>
              <a:rPr lang="fr-FR" sz="1100" b="1" dirty="0">
                <a:solidFill>
                  <a:schemeClr val="tx1">
                    <a:lumMod val="65000"/>
                    <a:lumOff val="35000"/>
                  </a:schemeClr>
                </a:solidFill>
              </a:rPr>
              <a:t>2010- 2015 Titre du poste  - Société – Ville (CP)</a:t>
            </a:r>
          </a:p>
          <a:p>
            <a:pPr defTabSz="685800">
              <a:defRPr/>
            </a:pPr>
            <a:r>
              <a:rPr lang="fr-FR" sz="1100" dirty="0">
                <a:solidFill>
                  <a:schemeClr val="tx1">
                    <a:lumMod val="65000"/>
                    <a:lumOff val="35000"/>
                  </a:schemeClr>
                </a:solidFill>
              </a:rPr>
              <a:t>Décrivez ici les fonctions que vous avez occupé. Décrivez également vos missions, le nombre de personne que vous avez encadrez et si vous le pouvez essayé d’inscrire les résultats que vous avez obtenus, n’hésitez pas à les quantifier. </a:t>
            </a:r>
            <a:br>
              <a:rPr lang="fr-FR" sz="1100" dirty="0">
                <a:solidFill>
                  <a:schemeClr val="tx1">
                    <a:lumMod val="65000"/>
                    <a:lumOff val="35000"/>
                  </a:schemeClr>
                </a:solidFill>
              </a:rPr>
            </a:br>
            <a:endParaRPr lang="fr-FR" sz="1100" dirty="0">
              <a:solidFill>
                <a:schemeClr val="tx1">
                  <a:lumMod val="65000"/>
                  <a:lumOff val="35000"/>
                </a:schemeClr>
              </a:solidFill>
            </a:endParaRPr>
          </a:p>
          <a:p>
            <a:pPr defTabSz="685800">
              <a:defRPr/>
            </a:pPr>
            <a:r>
              <a:rPr lang="fr-FR" sz="1100" b="1" dirty="0">
                <a:solidFill>
                  <a:schemeClr val="tx1">
                    <a:lumMod val="65000"/>
                    <a:lumOff val="35000"/>
                  </a:schemeClr>
                </a:solidFill>
              </a:rPr>
              <a:t>2010- 2015 Titre du poste  - Société – Ville (CP)</a:t>
            </a:r>
          </a:p>
          <a:p>
            <a:pPr defTabSz="685800">
              <a:defRPr/>
            </a:pPr>
            <a:r>
              <a:rPr lang="fr-FR" sz="1100" dirty="0">
                <a:solidFill>
                  <a:schemeClr val="tx1">
                    <a:lumMod val="65000"/>
                    <a:lumOff val="35000"/>
                  </a:schemeClr>
                </a:solidFill>
              </a:rPr>
              <a:t>Décrivez ici les fonctions que vous avez occupé. Décrivez également vos missions, le nombre de personne que vous avez encadrez et si vous le pouvez essayé d’inscrire les résultats que vous avez obtenus, n’hésitez pas à les quantifier. </a:t>
            </a:r>
          </a:p>
          <a:p>
            <a:pPr defTabSz="685800">
              <a:defRPr/>
            </a:pPr>
            <a:br>
              <a:rPr lang="fr-FR" sz="1100" dirty="0">
                <a:solidFill>
                  <a:schemeClr val="tx1">
                    <a:lumMod val="65000"/>
                    <a:lumOff val="35000"/>
                  </a:schemeClr>
                </a:solidFill>
              </a:rPr>
            </a:br>
            <a:r>
              <a:rPr lang="fr-FR" sz="1100" b="1" dirty="0">
                <a:solidFill>
                  <a:schemeClr val="tx1">
                    <a:lumMod val="65000"/>
                    <a:lumOff val="35000"/>
                  </a:schemeClr>
                </a:solidFill>
              </a:rPr>
              <a:t>2010- 2015 Titre du poste  - Société – Ville (CP)</a:t>
            </a:r>
          </a:p>
          <a:p>
            <a:pPr defTabSz="685800">
              <a:defRPr/>
            </a:pPr>
            <a:r>
              <a:rPr lang="fr-FR" sz="1100" dirty="0">
                <a:solidFill>
                  <a:schemeClr val="tx1">
                    <a:lumMod val="65000"/>
                    <a:lumOff val="35000"/>
                  </a:schemeClr>
                </a:solidFill>
              </a:rPr>
              <a:t>Décrivez ici les fonctions que vous avez occupé. Décrivez également vos missions, le nombre de personne que vous avez encadrez et si vous le pouvez essayé d’inscrire les résultats que vous avez obtenus, n’hésitez pas à les quantifier. </a:t>
            </a:r>
          </a:p>
        </p:txBody>
      </p:sp>
      <p:sp>
        <p:nvSpPr>
          <p:cNvPr id="21" name="Rectangle 20">
            <a:extLst>
              <a:ext uri="{FF2B5EF4-FFF2-40B4-BE49-F238E27FC236}">
                <a16:creationId xmlns:a16="http://schemas.microsoft.com/office/drawing/2014/main" id="{C20C5C64-8AD0-9245-9532-4F622A8928FF}"/>
              </a:ext>
            </a:extLst>
          </p:cNvPr>
          <p:cNvSpPr/>
          <p:nvPr/>
        </p:nvSpPr>
        <p:spPr>
          <a:xfrm>
            <a:off x="289514" y="3110504"/>
            <a:ext cx="2704972" cy="369332"/>
          </a:xfrm>
          <a:prstGeom prst="rect">
            <a:avLst/>
          </a:prstGeom>
        </p:spPr>
        <p:txBody>
          <a:bodyPr wrap="none">
            <a:spAutoFit/>
          </a:bodyPr>
          <a:lstStyle/>
          <a:p>
            <a:pPr algn="r"/>
            <a:r>
              <a:rPr lang="fr-FR" dirty="0">
                <a:solidFill>
                  <a:srgbClr val="3593C6"/>
                </a:solidFill>
                <a:ea typeface="Times New Roman" charset="0"/>
                <a:cs typeface="Times New Roman" charset="0"/>
              </a:rPr>
              <a:t>Expérience</a:t>
            </a:r>
            <a:r>
              <a:rPr lang="fr-FR" dirty="0">
                <a:ea typeface="Times New Roman" charset="0"/>
                <a:cs typeface="Times New Roman" charset="0"/>
              </a:rPr>
              <a:t> professionnelle</a:t>
            </a:r>
          </a:p>
        </p:txBody>
      </p:sp>
      <p:sp>
        <p:nvSpPr>
          <p:cNvPr id="23" name="ZoneTexte 9">
            <a:extLst>
              <a:ext uri="{FF2B5EF4-FFF2-40B4-BE49-F238E27FC236}">
                <a16:creationId xmlns:a16="http://schemas.microsoft.com/office/drawing/2014/main" id="{D5EFC1A7-A890-4D45-A052-9F1C689AF5D4}"/>
              </a:ext>
            </a:extLst>
          </p:cNvPr>
          <p:cNvSpPr txBox="1"/>
          <p:nvPr/>
        </p:nvSpPr>
        <p:spPr>
          <a:xfrm>
            <a:off x="299772" y="6487906"/>
            <a:ext cx="5542887" cy="1269578"/>
          </a:xfrm>
          <a:prstGeom prst="rect">
            <a:avLst/>
          </a:prstGeom>
          <a:noFill/>
        </p:spPr>
        <p:txBody>
          <a:bodyPr wrap="square" rtlCol="0">
            <a:spAutoFit/>
          </a:bodyPr>
          <a:lstStyle/>
          <a:p>
            <a:pPr defTabSz="685800">
              <a:defRPr/>
            </a:pPr>
            <a:r>
              <a:rPr lang="fr-FR" sz="1100" b="1" dirty="0">
                <a:solidFill>
                  <a:schemeClr val="tx1">
                    <a:lumMod val="65000"/>
                    <a:lumOff val="35000"/>
                  </a:schemeClr>
                </a:solidFill>
              </a:rPr>
              <a:t>2012 - Titre du diplôme – Nom de l’université / école</a:t>
            </a:r>
          </a:p>
          <a:p>
            <a:pPr defTabSz="685800">
              <a:defRPr/>
            </a:pPr>
            <a:r>
              <a:rPr lang="fr-FR" sz="1100" dirty="0">
                <a:solidFill>
                  <a:schemeClr val="tx1">
                    <a:lumMod val="65000"/>
                    <a:lumOff val="35000"/>
                  </a:schemeClr>
                </a:solidFill>
              </a:rPr>
              <a:t>Décrivez en une ligne les objectifs et les spécialités de cette formation. Inscrivez votre mention si vous en avez eu une.</a:t>
            </a:r>
          </a:p>
          <a:p>
            <a:pPr defTabSz="685800">
              <a:defRPr/>
            </a:pPr>
            <a:br>
              <a:rPr lang="fr-FR" sz="1100" b="1" dirty="0">
                <a:solidFill>
                  <a:schemeClr val="tx1">
                    <a:lumMod val="65000"/>
                    <a:lumOff val="35000"/>
                  </a:schemeClr>
                </a:solidFill>
              </a:rPr>
            </a:br>
            <a:r>
              <a:rPr lang="fr-FR" sz="1100" b="1" dirty="0">
                <a:solidFill>
                  <a:schemeClr val="tx1">
                    <a:lumMod val="65000"/>
                    <a:lumOff val="35000"/>
                  </a:schemeClr>
                </a:solidFill>
              </a:rPr>
              <a:t>2012 - Titre du diplôme – Nom de l’université / école</a:t>
            </a:r>
          </a:p>
          <a:p>
            <a:pPr defTabSz="685800">
              <a:defRPr/>
            </a:pPr>
            <a:r>
              <a:rPr lang="fr-FR" sz="1100" dirty="0">
                <a:solidFill>
                  <a:schemeClr val="tx1">
                    <a:lumMod val="65000"/>
                    <a:lumOff val="35000"/>
                  </a:schemeClr>
                </a:solidFill>
              </a:rPr>
              <a:t>Décrivez en une ligne les objectifs et les spécialités de cette formation. Inscrivez votre mention si vous en avez eu une.</a:t>
            </a:r>
          </a:p>
        </p:txBody>
      </p:sp>
      <p:sp>
        <p:nvSpPr>
          <p:cNvPr id="24" name="Rectangle 23">
            <a:extLst>
              <a:ext uri="{FF2B5EF4-FFF2-40B4-BE49-F238E27FC236}">
                <a16:creationId xmlns:a16="http://schemas.microsoft.com/office/drawing/2014/main" id="{E5785730-1BE6-F74C-BF7C-368C6C8801ED}"/>
              </a:ext>
            </a:extLst>
          </p:cNvPr>
          <p:cNvSpPr/>
          <p:nvPr/>
        </p:nvSpPr>
        <p:spPr>
          <a:xfrm>
            <a:off x="289512" y="6118574"/>
            <a:ext cx="2927661" cy="369332"/>
          </a:xfrm>
          <a:prstGeom prst="rect">
            <a:avLst/>
          </a:prstGeom>
        </p:spPr>
        <p:txBody>
          <a:bodyPr wrap="none">
            <a:spAutoFit/>
          </a:bodyPr>
          <a:lstStyle/>
          <a:p>
            <a:pPr algn="r"/>
            <a:r>
              <a:rPr lang="fr-FR" dirty="0">
                <a:solidFill>
                  <a:srgbClr val="3593C6"/>
                </a:solidFill>
                <a:ea typeface="Times New Roman" charset="0"/>
                <a:cs typeface="Times New Roman" charset="0"/>
              </a:rPr>
              <a:t>Formation</a:t>
            </a:r>
            <a:r>
              <a:rPr lang="fr-FR" dirty="0">
                <a:ea typeface="Times New Roman" charset="0"/>
                <a:cs typeface="Times New Roman" charset="0"/>
              </a:rPr>
              <a:t> / Parcours scolaire</a:t>
            </a:r>
          </a:p>
        </p:txBody>
      </p:sp>
      <p:graphicFrame>
        <p:nvGraphicFramePr>
          <p:cNvPr id="25" name="Tableau 24">
            <a:extLst>
              <a:ext uri="{FF2B5EF4-FFF2-40B4-BE49-F238E27FC236}">
                <a16:creationId xmlns:a16="http://schemas.microsoft.com/office/drawing/2014/main" id="{4C40C11C-591B-4B4D-AE76-194118FF295E}"/>
              </a:ext>
            </a:extLst>
          </p:cNvPr>
          <p:cNvGraphicFramePr>
            <a:graphicFrameLocks noGrp="1"/>
          </p:cNvGraphicFramePr>
          <p:nvPr>
            <p:extLst>
              <p:ext uri="{D42A27DB-BD31-4B8C-83A1-F6EECF244321}">
                <p14:modId xmlns:p14="http://schemas.microsoft.com/office/powerpoint/2010/main" val="3908856855"/>
              </p:ext>
            </p:extLst>
          </p:nvPr>
        </p:nvGraphicFramePr>
        <p:xfrm>
          <a:off x="299772" y="8024212"/>
          <a:ext cx="3749661" cy="1402080"/>
        </p:xfrm>
        <a:graphic>
          <a:graphicData uri="http://schemas.openxmlformats.org/drawingml/2006/table">
            <a:tbl>
              <a:tblPr firstRow="1" bandRow="1">
                <a:tableStyleId>{2D5ABB26-0587-4C30-8999-92F81FD0307C}</a:tableStyleId>
              </a:tblPr>
              <a:tblGrid>
                <a:gridCol w="3749661">
                  <a:extLst>
                    <a:ext uri="{9D8B030D-6E8A-4147-A177-3AD203B41FA5}">
                      <a16:colId xmlns:a16="http://schemas.microsoft.com/office/drawing/2014/main" val="20000"/>
                    </a:ext>
                  </a:extLst>
                </a:gridCol>
              </a:tblGrid>
              <a:tr h="130305">
                <a:tc>
                  <a:txBody>
                    <a:bodyPr/>
                    <a:lstStyle/>
                    <a:p>
                      <a:pPr algn="l"/>
                      <a:r>
                        <a:rPr lang="fr-FR" sz="1800" kern="1200" dirty="0">
                          <a:ln>
                            <a:noFill/>
                          </a:ln>
                          <a:solidFill>
                            <a:srgbClr val="3593C6"/>
                          </a:solidFill>
                          <a:latin typeface="+mn-lt"/>
                          <a:ea typeface="Times" charset="0"/>
                          <a:cs typeface="Times" charset="0"/>
                        </a:rPr>
                        <a:t>Compétences</a:t>
                      </a:r>
                      <a:r>
                        <a:rPr lang="fr-FR" sz="1800" kern="1200" dirty="0">
                          <a:ln>
                            <a:noFill/>
                          </a:ln>
                          <a:solidFill>
                            <a:sysClr val="windowText" lastClr="000000"/>
                          </a:solidFill>
                          <a:latin typeface="+mn-lt"/>
                          <a:ea typeface="Times" charset="0"/>
                          <a:cs typeface="Times" charset="0"/>
                        </a:rPr>
                        <a:t> clés</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30305">
                <a:tc>
                  <a:txBody>
                    <a:bodyPr/>
                    <a:lstStyle/>
                    <a:p>
                      <a:pPr algn="l"/>
                      <a:r>
                        <a:rPr lang="fr-FR" sz="1100" kern="1200" dirty="0">
                          <a:solidFill>
                            <a:schemeClr val="tx1">
                              <a:lumMod val="65000"/>
                              <a:lumOff val="35000"/>
                            </a:schemeClr>
                          </a:solidFill>
                          <a:effectLst/>
                          <a:latin typeface="+mn-lt"/>
                          <a:ea typeface="+mn-ea"/>
                          <a:cs typeface="+mn-cs"/>
                        </a:rPr>
                        <a:t>Management</a:t>
                      </a:r>
                    </a:p>
                  </a:txBody>
                  <a:tcPr anchor="ctr">
                    <a:lnT w="12700" cap="flat" cmpd="sng" algn="ctr">
                      <a:noFill/>
                      <a:prstDash val="solid"/>
                      <a:round/>
                      <a:headEnd type="none" w="med" len="med"/>
                      <a:tailEnd type="none" w="med" len="med"/>
                    </a:lnT>
                    <a:noFill/>
                  </a:tcPr>
                </a:tc>
                <a:extLst>
                  <a:ext uri="{0D108BD9-81ED-4DB2-BD59-A6C34878D82A}">
                    <a16:rowId xmlns:a16="http://schemas.microsoft.com/office/drawing/2014/main" val="10001"/>
                  </a:ext>
                </a:extLst>
              </a:tr>
              <a:tr h="130305">
                <a:tc>
                  <a:txBody>
                    <a:bodyPr/>
                    <a:lstStyle/>
                    <a:p>
                      <a:pPr algn="l"/>
                      <a:r>
                        <a:rPr lang="fr-FR" sz="1100" kern="1200" dirty="0">
                          <a:solidFill>
                            <a:schemeClr val="tx1">
                              <a:lumMod val="65000"/>
                              <a:lumOff val="35000"/>
                            </a:schemeClr>
                          </a:solidFill>
                          <a:effectLst/>
                          <a:latin typeface="+mn-lt"/>
                          <a:ea typeface="+mn-ea"/>
                          <a:cs typeface="+mn-cs"/>
                        </a:rPr>
                        <a:t>Gestion de projet</a:t>
                      </a:r>
                    </a:p>
                  </a:txBody>
                  <a:tcPr anchor="ctr">
                    <a:noFill/>
                  </a:tcPr>
                </a:tc>
                <a:extLst>
                  <a:ext uri="{0D108BD9-81ED-4DB2-BD59-A6C34878D82A}">
                    <a16:rowId xmlns:a16="http://schemas.microsoft.com/office/drawing/2014/main" val="10002"/>
                  </a:ext>
                </a:extLst>
              </a:tr>
              <a:tr h="130305">
                <a:tc>
                  <a:txBody>
                    <a:bodyPr/>
                    <a:lstStyle/>
                    <a:p>
                      <a:pPr algn="l"/>
                      <a:r>
                        <a:rPr lang="fr-FR" sz="1100" kern="1200" dirty="0">
                          <a:solidFill>
                            <a:schemeClr val="tx1">
                              <a:lumMod val="65000"/>
                              <a:lumOff val="35000"/>
                            </a:schemeClr>
                          </a:solidFill>
                          <a:effectLst/>
                          <a:latin typeface="+mn-lt"/>
                          <a:ea typeface="+mn-ea"/>
                          <a:cs typeface="+mn-cs"/>
                        </a:rPr>
                        <a:t>Comptabilité / Gestion</a:t>
                      </a:r>
                    </a:p>
                  </a:txBody>
                  <a:tcPr anchor="ctr">
                    <a:noFill/>
                  </a:tcPr>
                </a:tc>
                <a:extLst>
                  <a:ext uri="{0D108BD9-81ED-4DB2-BD59-A6C34878D82A}">
                    <a16:rowId xmlns:a16="http://schemas.microsoft.com/office/drawing/2014/main" val="10003"/>
                  </a:ext>
                </a:extLst>
              </a:tr>
              <a:tr h="127409">
                <a:tc>
                  <a:txBody>
                    <a:bodyPr/>
                    <a:lstStyle/>
                    <a:p>
                      <a:pPr algn="l"/>
                      <a:endParaRPr lang="fr-FR" sz="1100" kern="1200" dirty="0">
                        <a:solidFill>
                          <a:schemeClr val="tx1">
                            <a:lumMod val="65000"/>
                            <a:lumOff val="35000"/>
                          </a:schemeClr>
                        </a:solidFill>
                        <a:effectLst/>
                        <a:latin typeface="+mn-lt"/>
                        <a:ea typeface="+mn-ea"/>
                        <a:cs typeface="+mn-cs"/>
                      </a:endParaRPr>
                    </a:p>
                  </a:txBody>
                  <a:tcPr anchor="ctr">
                    <a:noFill/>
                  </a:tcPr>
                </a:tc>
                <a:extLst>
                  <a:ext uri="{0D108BD9-81ED-4DB2-BD59-A6C34878D82A}">
                    <a16:rowId xmlns:a16="http://schemas.microsoft.com/office/drawing/2014/main" val="10004"/>
                  </a:ext>
                </a:extLst>
              </a:tr>
            </a:tbl>
          </a:graphicData>
        </a:graphic>
      </p:graphicFrame>
      <p:sp>
        <p:nvSpPr>
          <p:cNvPr id="26" name="Rectangle 25">
            <a:extLst>
              <a:ext uri="{FF2B5EF4-FFF2-40B4-BE49-F238E27FC236}">
                <a16:creationId xmlns:a16="http://schemas.microsoft.com/office/drawing/2014/main" id="{2FFC4765-85A6-0541-999C-4F55DF0425B0}"/>
              </a:ext>
            </a:extLst>
          </p:cNvPr>
          <p:cNvSpPr/>
          <p:nvPr/>
        </p:nvSpPr>
        <p:spPr>
          <a:xfrm>
            <a:off x="3054845" y="8471728"/>
            <a:ext cx="162560" cy="152400"/>
          </a:xfrm>
          <a:prstGeom prst="rect">
            <a:avLst/>
          </a:prstGeom>
          <a:solidFill>
            <a:schemeClr val="bg1">
              <a:lumMod val="95000"/>
            </a:schemeClr>
          </a:solidFill>
          <a:ln>
            <a:solidFill>
              <a:srgbClr val="3593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53FFB575-4CFA-E941-9309-547E6E34174C}"/>
              </a:ext>
            </a:extLst>
          </p:cNvPr>
          <p:cNvSpPr/>
          <p:nvPr/>
        </p:nvSpPr>
        <p:spPr>
          <a:xfrm>
            <a:off x="3262852" y="8472264"/>
            <a:ext cx="162560" cy="152400"/>
          </a:xfrm>
          <a:prstGeom prst="rect">
            <a:avLst/>
          </a:prstGeom>
          <a:solidFill>
            <a:schemeClr val="bg1">
              <a:lumMod val="95000"/>
            </a:schemeClr>
          </a:solidFill>
          <a:ln>
            <a:solidFill>
              <a:srgbClr val="3593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3DE6FC17-4123-8B4B-9E12-6D5909A87107}"/>
              </a:ext>
            </a:extLst>
          </p:cNvPr>
          <p:cNvSpPr/>
          <p:nvPr/>
        </p:nvSpPr>
        <p:spPr>
          <a:xfrm>
            <a:off x="3470859" y="8471996"/>
            <a:ext cx="162560" cy="152400"/>
          </a:xfrm>
          <a:prstGeom prst="rect">
            <a:avLst/>
          </a:prstGeom>
          <a:solidFill>
            <a:schemeClr val="bg1">
              <a:lumMod val="95000"/>
            </a:schemeClr>
          </a:solidFill>
          <a:ln>
            <a:solidFill>
              <a:srgbClr val="3593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03E976F3-3A2C-1F43-A4D8-80D0ACFC77D5}"/>
              </a:ext>
            </a:extLst>
          </p:cNvPr>
          <p:cNvSpPr/>
          <p:nvPr/>
        </p:nvSpPr>
        <p:spPr>
          <a:xfrm>
            <a:off x="3678866" y="8472532"/>
            <a:ext cx="162560" cy="152400"/>
          </a:xfrm>
          <a:prstGeom prst="rect">
            <a:avLst/>
          </a:prstGeom>
          <a:solidFill>
            <a:schemeClr val="bg1">
              <a:lumMod val="95000"/>
            </a:schemeClr>
          </a:solidFill>
          <a:ln>
            <a:solidFill>
              <a:srgbClr val="3593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4564B148-783A-DC49-8635-844A319A1018}"/>
              </a:ext>
            </a:extLst>
          </p:cNvPr>
          <p:cNvSpPr/>
          <p:nvPr/>
        </p:nvSpPr>
        <p:spPr>
          <a:xfrm>
            <a:off x="3886873" y="8471728"/>
            <a:ext cx="162560" cy="152400"/>
          </a:xfrm>
          <a:prstGeom prst="rect">
            <a:avLst/>
          </a:prstGeom>
          <a:solidFill>
            <a:schemeClr val="bg1">
              <a:lumMod val="95000"/>
            </a:schemeClr>
          </a:solidFill>
          <a:ln>
            <a:solidFill>
              <a:srgbClr val="3593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a:extLst>
              <a:ext uri="{FF2B5EF4-FFF2-40B4-BE49-F238E27FC236}">
                <a16:creationId xmlns:a16="http://schemas.microsoft.com/office/drawing/2014/main" id="{51F421C8-A8D1-6A40-88FB-ECDA9FB4154B}"/>
              </a:ext>
            </a:extLst>
          </p:cNvPr>
          <p:cNvSpPr/>
          <p:nvPr/>
        </p:nvSpPr>
        <p:spPr>
          <a:xfrm>
            <a:off x="2849335" y="8471898"/>
            <a:ext cx="162560" cy="152400"/>
          </a:xfrm>
          <a:prstGeom prst="rect">
            <a:avLst/>
          </a:prstGeom>
          <a:solidFill>
            <a:schemeClr val="bg1">
              <a:lumMod val="95000"/>
            </a:schemeClr>
          </a:solidFill>
          <a:ln>
            <a:solidFill>
              <a:srgbClr val="3593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25033174-C65D-1746-9EF2-C0668158A418}"/>
              </a:ext>
            </a:extLst>
          </p:cNvPr>
          <p:cNvSpPr/>
          <p:nvPr/>
        </p:nvSpPr>
        <p:spPr>
          <a:xfrm>
            <a:off x="2640644" y="8471728"/>
            <a:ext cx="162560" cy="152400"/>
          </a:xfrm>
          <a:prstGeom prst="rect">
            <a:avLst/>
          </a:prstGeom>
          <a:solidFill>
            <a:schemeClr val="bg1">
              <a:lumMod val="95000"/>
            </a:schemeClr>
          </a:solidFill>
          <a:ln>
            <a:solidFill>
              <a:srgbClr val="3593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38858DB0-23D7-5148-8EC8-1299D9027B19}"/>
              </a:ext>
            </a:extLst>
          </p:cNvPr>
          <p:cNvSpPr/>
          <p:nvPr/>
        </p:nvSpPr>
        <p:spPr>
          <a:xfrm>
            <a:off x="2430824" y="8471896"/>
            <a:ext cx="162560" cy="152400"/>
          </a:xfrm>
          <a:prstGeom prst="rect">
            <a:avLst/>
          </a:prstGeom>
          <a:solidFill>
            <a:schemeClr val="bg1">
              <a:lumMod val="95000"/>
            </a:schemeClr>
          </a:solidFill>
          <a:ln>
            <a:solidFill>
              <a:srgbClr val="3593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9A6F93AF-6D8F-D34A-A7B2-9E2C40747B38}"/>
              </a:ext>
            </a:extLst>
          </p:cNvPr>
          <p:cNvSpPr/>
          <p:nvPr/>
        </p:nvSpPr>
        <p:spPr>
          <a:xfrm>
            <a:off x="3052293" y="8697204"/>
            <a:ext cx="162560" cy="152400"/>
          </a:xfrm>
          <a:prstGeom prst="rect">
            <a:avLst/>
          </a:prstGeom>
          <a:solidFill>
            <a:schemeClr val="bg1">
              <a:lumMod val="95000"/>
            </a:schemeClr>
          </a:solidFill>
          <a:ln>
            <a:solidFill>
              <a:srgbClr val="3593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5AAF14B3-D166-4543-AB98-D8A2AF145538}"/>
              </a:ext>
            </a:extLst>
          </p:cNvPr>
          <p:cNvSpPr/>
          <p:nvPr/>
        </p:nvSpPr>
        <p:spPr>
          <a:xfrm>
            <a:off x="3260300" y="8697740"/>
            <a:ext cx="162560" cy="152400"/>
          </a:xfrm>
          <a:prstGeom prst="rect">
            <a:avLst/>
          </a:prstGeom>
          <a:solidFill>
            <a:schemeClr val="bg1">
              <a:lumMod val="95000"/>
            </a:schemeClr>
          </a:solidFill>
          <a:ln>
            <a:solidFill>
              <a:srgbClr val="3593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2AFBA906-A23B-DE4C-AE7E-CF0DE22556A3}"/>
              </a:ext>
            </a:extLst>
          </p:cNvPr>
          <p:cNvSpPr/>
          <p:nvPr/>
        </p:nvSpPr>
        <p:spPr>
          <a:xfrm>
            <a:off x="3468307" y="8697472"/>
            <a:ext cx="162560" cy="152400"/>
          </a:xfrm>
          <a:prstGeom prst="rect">
            <a:avLst/>
          </a:prstGeom>
          <a:solidFill>
            <a:schemeClr val="bg1">
              <a:lumMod val="95000"/>
            </a:schemeClr>
          </a:solidFill>
          <a:ln>
            <a:solidFill>
              <a:srgbClr val="3593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D71D7E15-9A26-5241-8C36-AFD6A7BCDEF7}"/>
              </a:ext>
            </a:extLst>
          </p:cNvPr>
          <p:cNvSpPr/>
          <p:nvPr/>
        </p:nvSpPr>
        <p:spPr>
          <a:xfrm>
            <a:off x="3676314" y="8698008"/>
            <a:ext cx="162560" cy="152400"/>
          </a:xfrm>
          <a:prstGeom prst="rect">
            <a:avLst/>
          </a:prstGeom>
          <a:solidFill>
            <a:schemeClr val="bg1">
              <a:lumMod val="95000"/>
            </a:schemeClr>
          </a:solidFill>
          <a:ln>
            <a:solidFill>
              <a:srgbClr val="3593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extLst>
              <a:ext uri="{FF2B5EF4-FFF2-40B4-BE49-F238E27FC236}">
                <a16:creationId xmlns:a16="http://schemas.microsoft.com/office/drawing/2014/main" id="{8D8BE93C-B2F8-1547-8D4D-1FD482DFC516}"/>
              </a:ext>
            </a:extLst>
          </p:cNvPr>
          <p:cNvSpPr/>
          <p:nvPr/>
        </p:nvSpPr>
        <p:spPr>
          <a:xfrm>
            <a:off x="3884321" y="8697204"/>
            <a:ext cx="162560" cy="152400"/>
          </a:xfrm>
          <a:prstGeom prst="rect">
            <a:avLst/>
          </a:prstGeom>
          <a:solidFill>
            <a:schemeClr val="bg1">
              <a:lumMod val="95000"/>
            </a:schemeClr>
          </a:solidFill>
          <a:ln>
            <a:solidFill>
              <a:srgbClr val="3593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1986DB62-40C0-7D44-8B00-924D2C0109CA}"/>
              </a:ext>
            </a:extLst>
          </p:cNvPr>
          <p:cNvSpPr/>
          <p:nvPr/>
        </p:nvSpPr>
        <p:spPr>
          <a:xfrm>
            <a:off x="2846783" y="8697374"/>
            <a:ext cx="162560" cy="152400"/>
          </a:xfrm>
          <a:prstGeom prst="rect">
            <a:avLst/>
          </a:prstGeom>
          <a:solidFill>
            <a:schemeClr val="bg1">
              <a:lumMod val="95000"/>
            </a:schemeClr>
          </a:solidFill>
          <a:ln>
            <a:solidFill>
              <a:srgbClr val="3593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a:extLst>
              <a:ext uri="{FF2B5EF4-FFF2-40B4-BE49-F238E27FC236}">
                <a16:creationId xmlns:a16="http://schemas.microsoft.com/office/drawing/2014/main" id="{EF1DABFC-E844-F041-8FBD-CB9705AA3C74}"/>
              </a:ext>
            </a:extLst>
          </p:cNvPr>
          <p:cNvSpPr/>
          <p:nvPr/>
        </p:nvSpPr>
        <p:spPr>
          <a:xfrm>
            <a:off x="2638092" y="8697204"/>
            <a:ext cx="162560" cy="152400"/>
          </a:xfrm>
          <a:prstGeom prst="rect">
            <a:avLst/>
          </a:prstGeom>
          <a:solidFill>
            <a:schemeClr val="bg1">
              <a:lumMod val="95000"/>
            </a:schemeClr>
          </a:solidFill>
          <a:ln>
            <a:solidFill>
              <a:srgbClr val="3593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a:extLst>
              <a:ext uri="{FF2B5EF4-FFF2-40B4-BE49-F238E27FC236}">
                <a16:creationId xmlns:a16="http://schemas.microsoft.com/office/drawing/2014/main" id="{E64AE05E-847C-4C4A-B64F-159D94723E48}"/>
              </a:ext>
            </a:extLst>
          </p:cNvPr>
          <p:cNvSpPr/>
          <p:nvPr/>
        </p:nvSpPr>
        <p:spPr>
          <a:xfrm>
            <a:off x="2428272" y="8697372"/>
            <a:ext cx="162560" cy="152400"/>
          </a:xfrm>
          <a:prstGeom prst="rect">
            <a:avLst/>
          </a:prstGeom>
          <a:solidFill>
            <a:schemeClr val="bg1">
              <a:lumMod val="95000"/>
            </a:schemeClr>
          </a:solidFill>
          <a:ln>
            <a:solidFill>
              <a:srgbClr val="3593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a:extLst>
              <a:ext uri="{FF2B5EF4-FFF2-40B4-BE49-F238E27FC236}">
                <a16:creationId xmlns:a16="http://schemas.microsoft.com/office/drawing/2014/main" id="{9BF57712-6225-EE44-853F-AFD3BEF7EF7D}"/>
              </a:ext>
            </a:extLst>
          </p:cNvPr>
          <p:cNvSpPr/>
          <p:nvPr/>
        </p:nvSpPr>
        <p:spPr>
          <a:xfrm>
            <a:off x="3052293" y="8948038"/>
            <a:ext cx="162560" cy="152400"/>
          </a:xfrm>
          <a:prstGeom prst="rect">
            <a:avLst/>
          </a:prstGeom>
          <a:solidFill>
            <a:schemeClr val="bg1">
              <a:lumMod val="95000"/>
            </a:schemeClr>
          </a:solidFill>
          <a:ln>
            <a:solidFill>
              <a:srgbClr val="3593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a:extLst>
              <a:ext uri="{FF2B5EF4-FFF2-40B4-BE49-F238E27FC236}">
                <a16:creationId xmlns:a16="http://schemas.microsoft.com/office/drawing/2014/main" id="{A9055527-65E3-AF41-B123-B69EBF5CDB71}"/>
              </a:ext>
            </a:extLst>
          </p:cNvPr>
          <p:cNvSpPr/>
          <p:nvPr/>
        </p:nvSpPr>
        <p:spPr>
          <a:xfrm>
            <a:off x="3260300" y="8948574"/>
            <a:ext cx="162560" cy="152400"/>
          </a:xfrm>
          <a:prstGeom prst="rect">
            <a:avLst/>
          </a:prstGeom>
          <a:solidFill>
            <a:schemeClr val="bg1">
              <a:lumMod val="95000"/>
            </a:schemeClr>
          </a:solidFill>
          <a:ln>
            <a:solidFill>
              <a:srgbClr val="3593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a:extLst>
              <a:ext uri="{FF2B5EF4-FFF2-40B4-BE49-F238E27FC236}">
                <a16:creationId xmlns:a16="http://schemas.microsoft.com/office/drawing/2014/main" id="{08AC44BD-8E45-6E43-A4B5-62943A2A6A8A}"/>
              </a:ext>
            </a:extLst>
          </p:cNvPr>
          <p:cNvSpPr/>
          <p:nvPr/>
        </p:nvSpPr>
        <p:spPr>
          <a:xfrm>
            <a:off x="3468307" y="8948306"/>
            <a:ext cx="162560" cy="152400"/>
          </a:xfrm>
          <a:prstGeom prst="rect">
            <a:avLst/>
          </a:prstGeom>
          <a:solidFill>
            <a:schemeClr val="bg1">
              <a:lumMod val="95000"/>
            </a:schemeClr>
          </a:solidFill>
          <a:ln>
            <a:solidFill>
              <a:srgbClr val="3593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a:extLst>
              <a:ext uri="{FF2B5EF4-FFF2-40B4-BE49-F238E27FC236}">
                <a16:creationId xmlns:a16="http://schemas.microsoft.com/office/drawing/2014/main" id="{15394F89-294E-1B42-8728-A3984478A071}"/>
              </a:ext>
            </a:extLst>
          </p:cNvPr>
          <p:cNvSpPr/>
          <p:nvPr/>
        </p:nvSpPr>
        <p:spPr>
          <a:xfrm>
            <a:off x="3676314" y="8948842"/>
            <a:ext cx="162560" cy="152400"/>
          </a:xfrm>
          <a:prstGeom prst="rect">
            <a:avLst/>
          </a:prstGeom>
          <a:solidFill>
            <a:schemeClr val="bg1">
              <a:lumMod val="95000"/>
            </a:schemeClr>
          </a:solidFill>
          <a:ln>
            <a:solidFill>
              <a:srgbClr val="3593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a:extLst>
              <a:ext uri="{FF2B5EF4-FFF2-40B4-BE49-F238E27FC236}">
                <a16:creationId xmlns:a16="http://schemas.microsoft.com/office/drawing/2014/main" id="{46F8D0D1-0989-C84D-8816-25B20F0BA545}"/>
              </a:ext>
            </a:extLst>
          </p:cNvPr>
          <p:cNvSpPr/>
          <p:nvPr/>
        </p:nvSpPr>
        <p:spPr>
          <a:xfrm>
            <a:off x="3884321" y="8948038"/>
            <a:ext cx="162560" cy="152400"/>
          </a:xfrm>
          <a:prstGeom prst="rect">
            <a:avLst/>
          </a:prstGeom>
          <a:solidFill>
            <a:schemeClr val="bg1">
              <a:lumMod val="95000"/>
            </a:schemeClr>
          </a:solidFill>
          <a:ln>
            <a:solidFill>
              <a:srgbClr val="3593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F2F5A7CD-C8F3-B349-AB29-9AA1C98FA256}"/>
              </a:ext>
            </a:extLst>
          </p:cNvPr>
          <p:cNvSpPr/>
          <p:nvPr/>
        </p:nvSpPr>
        <p:spPr>
          <a:xfrm>
            <a:off x="2846783" y="8948208"/>
            <a:ext cx="162560" cy="152400"/>
          </a:xfrm>
          <a:prstGeom prst="rect">
            <a:avLst/>
          </a:prstGeom>
          <a:solidFill>
            <a:schemeClr val="bg1">
              <a:lumMod val="95000"/>
            </a:schemeClr>
          </a:solidFill>
          <a:ln>
            <a:solidFill>
              <a:srgbClr val="3593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FC752FD9-355F-EC48-A18A-8F5D71385F9B}"/>
              </a:ext>
            </a:extLst>
          </p:cNvPr>
          <p:cNvSpPr/>
          <p:nvPr/>
        </p:nvSpPr>
        <p:spPr>
          <a:xfrm>
            <a:off x="2638092" y="8948038"/>
            <a:ext cx="162560" cy="152400"/>
          </a:xfrm>
          <a:prstGeom prst="rect">
            <a:avLst/>
          </a:prstGeom>
          <a:solidFill>
            <a:schemeClr val="bg1">
              <a:lumMod val="95000"/>
            </a:schemeClr>
          </a:solidFill>
          <a:ln>
            <a:solidFill>
              <a:srgbClr val="3593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8ADEA6DC-2C57-9642-A2D5-5BF1BEF76AA0}"/>
              </a:ext>
            </a:extLst>
          </p:cNvPr>
          <p:cNvSpPr/>
          <p:nvPr/>
        </p:nvSpPr>
        <p:spPr>
          <a:xfrm>
            <a:off x="2428272" y="8948206"/>
            <a:ext cx="162560" cy="152400"/>
          </a:xfrm>
          <a:prstGeom prst="rect">
            <a:avLst/>
          </a:prstGeom>
          <a:solidFill>
            <a:schemeClr val="bg1">
              <a:lumMod val="95000"/>
            </a:schemeClr>
          </a:solidFill>
          <a:ln>
            <a:solidFill>
              <a:srgbClr val="3593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58" name="Tableau 57">
            <a:extLst>
              <a:ext uri="{FF2B5EF4-FFF2-40B4-BE49-F238E27FC236}">
                <a16:creationId xmlns:a16="http://schemas.microsoft.com/office/drawing/2014/main" id="{7C8D5BD3-046E-184A-8DB3-8CF530AA4C47}"/>
              </a:ext>
            </a:extLst>
          </p:cNvPr>
          <p:cNvGraphicFramePr>
            <a:graphicFrameLocks noGrp="1"/>
          </p:cNvGraphicFramePr>
          <p:nvPr>
            <p:extLst>
              <p:ext uri="{D42A27DB-BD31-4B8C-83A1-F6EECF244321}">
                <p14:modId xmlns:p14="http://schemas.microsoft.com/office/powerpoint/2010/main" val="1038285904"/>
              </p:ext>
            </p:extLst>
          </p:nvPr>
        </p:nvGraphicFramePr>
        <p:xfrm>
          <a:off x="314993" y="9297120"/>
          <a:ext cx="2763920" cy="1143000"/>
        </p:xfrm>
        <a:graphic>
          <a:graphicData uri="http://schemas.openxmlformats.org/drawingml/2006/table">
            <a:tbl>
              <a:tblPr firstRow="1" bandRow="1">
                <a:tableStyleId>{2D5ABB26-0587-4C30-8999-92F81FD0307C}</a:tableStyleId>
              </a:tblPr>
              <a:tblGrid>
                <a:gridCol w="2763920">
                  <a:extLst>
                    <a:ext uri="{9D8B030D-6E8A-4147-A177-3AD203B41FA5}">
                      <a16:colId xmlns:a16="http://schemas.microsoft.com/office/drawing/2014/main" val="20000"/>
                    </a:ext>
                  </a:extLst>
                </a:gridCol>
              </a:tblGrid>
              <a:tr h="130305">
                <a:tc>
                  <a:txBody>
                    <a:bodyPr/>
                    <a:lstStyle/>
                    <a:p>
                      <a:pPr algn="l"/>
                      <a:r>
                        <a:rPr lang="fr-FR" sz="1800" kern="1200" dirty="0">
                          <a:solidFill>
                            <a:schemeClr val="tx1">
                              <a:lumMod val="65000"/>
                              <a:lumOff val="35000"/>
                            </a:schemeClr>
                          </a:solidFill>
                          <a:latin typeface="+mn-lt"/>
                          <a:ea typeface="Times" charset="0"/>
                          <a:cs typeface="Times" charset="0"/>
                        </a:rPr>
                        <a:t>Langues</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30305">
                <a:tc>
                  <a:txBody>
                    <a:bodyPr/>
                    <a:lstStyle/>
                    <a:p>
                      <a:pPr algn="l"/>
                      <a:r>
                        <a:rPr lang="fr-FR" sz="1100" kern="1200" dirty="0">
                          <a:solidFill>
                            <a:schemeClr val="tx1">
                              <a:lumMod val="65000"/>
                              <a:lumOff val="35000"/>
                            </a:schemeClr>
                          </a:solidFill>
                          <a:effectLst/>
                          <a:latin typeface="+mn-lt"/>
                          <a:ea typeface="+mn-ea"/>
                          <a:cs typeface="+mn-cs"/>
                        </a:rPr>
                        <a:t>Anglais</a:t>
                      </a:r>
                    </a:p>
                  </a:txBody>
                  <a:tcPr anchor="ctr">
                    <a:lnT w="12700" cap="flat" cmpd="sng" algn="ctr">
                      <a:noFill/>
                      <a:prstDash val="solid"/>
                      <a:round/>
                      <a:headEnd type="none" w="med" len="med"/>
                      <a:tailEnd type="none" w="med" len="med"/>
                    </a:lnT>
                    <a:noFill/>
                  </a:tcPr>
                </a:tc>
                <a:extLst>
                  <a:ext uri="{0D108BD9-81ED-4DB2-BD59-A6C34878D82A}">
                    <a16:rowId xmlns:a16="http://schemas.microsoft.com/office/drawing/2014/main" val="10001"/>
                  </a:ext>
                </a:extLst>
              </a:tr>
              <a:tr h="130305">
                <a:tc>
                  <a:txBody>
                    <a:bodyPr/>
                    <a:lstStyle/>
                    <a:p>
                      <a:pPr algn="l"/>
                      <a:r>
                        <a:rPr lang="fr-FR" sz="1100" kern="1200" dirty="0">
                          <a:solidFill>
                            <a:schemeClr val="tx1">
                              <a:lumMod val="65000"/>
                              <a:lumOff val="35000"/>
                            </a:schemeClr>
                          </a:solidFill>
                          <a:effectLst/>
                          <a:latin typeface="+mn-lt"/>
                          <a:ea typeface="+mn-ea"/>
                          <a:cs typeface="+mn-cs"/>
                        </a:rPr>
                        <a:t>Allemand</a:t>
                      </a:r>
                    </a:p>
                  </a:txBody>
                  <a:tcPr anchor="ctr">
                    <a:noFill/>
                  </a:tcPr>
                </a:tc>
                <a:extLst>
                  <a:ext uri="{0D108BD9-81ED-4DB2-BD59-A6C34878D82A}">
                    <a16:rowId xmlns:a16="http://schemas.microsoft.com/office/drawing/2014/main" val="10002"/>
                  </a:ext>
                </a:extLst>
              </a:tr>
              <a:tr h="130305">
                <a:tc>
                  <a:txBody>
                    <a:bodyPr/>
                    <a:lstStyle/>
                    <a:p>
                      <a:pPr algn="l"/>
                      <a:r>
                        <a:rPr lang="fr-FR" sz="1100" kern="1200" dirty="0">
                          <a:solidFill>
                            <a:schemeClr val="tx1">
                              <a:lumMod val="65000"/>
                              <a:lumOff val="35000"/>
                            </a:schemeClr>
                          </a:solidFill>
                          <a:effectLst/>
                          <a:latin typeface="+mn-lt"/>
                          <a:ea typeface="+mn-ea"/>
                          <a:cs typeface="+mn-cs"/>
                        </a:rPr>
                        <a:t>Espagnol</a:t>
                      </a:r>
                    </a:p>
                  </a:txBody>
                  <a:tcPr anchor="ctr">
                    <a:noFill/>
                  </a:tcPr>
                </a:tc>
                <a:extLst>
                  <a:ext uri="{0D108BD9-81ED-4DB2-BD59-A6C34878D82A}">
                    <a16:rowId xmlns:a16="http://schemas.microsoft.com/office/drawing/2014/main" val="10003"/>
                  </a:ext>
                </a:extLst>
              </a:tr>
            </a:tbl>
          </a:graphicData>
        </a:graphic>
      </p:graphicFrame>
      <p:sp>
        <p:nvSpPr>
          <p:cNvPr id="59" name="Rectangle 58">
            <a:extLst>
              <a:ext uri="{FF2B5EF4-FFF2-40B4-BE49-F238E27FC236}">
                <a16:creationId xmlns:a16="http://schemas.microsoft.com/office/drawing/2014/main" id="{43447F67-D4B0-5146-900F-0BCB31AC7B35}"/>
              </a:ext>
            </a:extLst>
          </p:cNvPr>
          <p:cNvSpPr/>
          <p:nvPr/>
        </p:nvSpPr>
        <p:spPr>
          <a:xfrm>
            <a:off x="1677524" y="9732914"/>
            <a:ext cx="162560" cy="152400"/>
          </a:xfrm>
          <a:prstGeom prst="rect">
            <a:avLst/>
          </a:prstGeom>
          <a:solidFill>
            <a:srgbClr val="3593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Rectangle 59">
            <a:extLst>
              <a:ext uri="{FF2B5EF4-FFF2-40B4-BE49-F238E27FC236}">
                <a16:creationId xmlns:a16="http://schemas.microsoft.com/office/drawing/2014/main" id="{AA4B8E53-E9CC-9847-AC44-942180E8CDFD}"/>
              </a:ext>
            </a:extLst>
          </p:cNvPr>
          <p:cNvSpPr/>
          <p:nvPr/>
        </p:nvSpPr>
        <p:spPr>
          <a:xfrm>
            <a:off x="1885531" y="9733450"/>
            <a:ext cx="162560" cy="152400"/>
          </a:xfrm>
          <a:prstGeom prst="rect">
            <a:avLst/>
          </a:prstGeom>
          <a:solidFill>
            <a:srgbClr val="3593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Rectangle 60">
            <a:extLst>
              <a:ext uri="{FF2B5EF4-FFF2-40B4-BE49-F238E27FC236}">
                <a16:creationId xmlns:a16="http://schemas.microsoft.com/office/drawing/2014/main" id="{19B18B1B-6740-594D-87DA-081ED4C66EB3}"/>
              </a:ext>
            </a:extLst>
          </p:cNvPr>
          <p:cNvSpPr/>
          <p:nvPr/>
        </p:nvSpPr>
        <p:spPr>
          <a:xfrm>
            <a:off x="2093538" y="9733182"/>
            <a:ext cx="162560" cy="152400"/>
          </a:xfrm>
          <a:prstGeom prst="rect">
            <a:avLst/>
          </a:prstGeom>
          <a:solidFill>
            <a:srgbClr val="3593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Rectangle 61">
            <a:extLst>
              <a:ext uri="{FF2B5EF4-FFF2-40B4-BE49-F238E27FC236}">
                <a16:creationId xmlns:a16="http://schemas.microsoft.com/office/drawing/2014/main" id="{6CFD65BC-4348-F74F-AB48-7ACDB69FCB14}"/>
              </a:ext>
            </a:extLst>
          </p:cNvPr>
          <p:cNvSpPr/>
          <p:nvPr/>
        </p:nvSpPr>
        <p:spPr>
          <a:xfrm>
            <a:off x="2301545" y="9733718"/>
            <a:ext cx="162560" cy="152400"/>
          </a:xfrm>
          <a:prstGeom prst="rect">
            <a:avLst/>
          </a:prstGeom>
          <a:solidFill>
            <a:srgbClr val="3593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Rectangle 62">
            <a:extLst>
              <a:ext uri="{FF2B5EF4-FFF2-40B4-BE49-F238E27FC236}">
                <a16:creationId xmlns:a16="http://schemas.microsoft.com/office/drawing/2014/main" id="{67BFF442-6E67-DA4D-8264-06728B1ED80B}"/>
              </a:ext>
            </a:extLst>
          </p:cNvPr>
          <p:cNvSpPr/>
          <p:nvPr/>
        </p:nvSpPr>
        <p:spPr>
          <a:xfrm>
            <a:off x="2509552" y="9732914"/>
            <a:ext cx="162560" cy="152400"/>
          </a:xfrm>
          <a:prstGeom prst="rect">
            <a:avLst/>
          </a:prstGeom>
          <a:solidFill>
            <a:srgbClr val="3593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Rectangle 63">
            <a:extLst>
              <a:ext uri="{FF2B5EF4-FFF2-40B4-BE49-F238E27FC236}">
                <a16:creationId xmlns:a16="http://schemas.microsoft.com/office/drawing/2014/main" id="{BE0DD158-EA35-0644-A0D2-7DB78BE45090}"/>
              </a:ext>
            </a:extLst>
          </p:cNvPr>
          <p:cNvSpPr/>
          <p:nvPr/>
        </p:nvSpPr>
        <p:spPr>
          <a:xfrm>
            <a:off x="1472014" y="9734885"/>
            <a:ext cx="162560" cy="152400"/>
          </a:xfrm>
          <a:prstGeom prst="rect">
            <a:avLst/>
          </a:prstGeom>
          <a:solidFill>
            <a:srgbClr val="3593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Rectangle 64">
            <a:extLst>
              <a:ext uri="{FF2B5EF4-FFF2-40B4-BE49-F238E27FC236}">
                <a16:creationId xmlns:a16="http://schemas.microsoft.com/office/drawing/2014/main" id="{83D3241E-1F98-A146-B475-45BC021222C9}"/>
              </a:ext>
            </a:extLst>
          </p:cNvPr>
          <p:cNvSpPr/>
          <p:nvPr/>
        </p:nvSpPr>
        <p:spPr>
          <a:xfrm>
            <a:off x="1677524" y="9988715"/>
            <a:ext cx="162560" cy="152400"/>
          </a:xfrm>
          <a:prstGeom prst="rect">
            <a:avLst/>
          </a:prstGeom>
          <a:solidFill>
            <a:srgbClr val="3593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Rectangle 65">
            <a:extLst>
              <a:ext uri="{FF2B5EF4-FFF2-40B4-BE49-F238E27FC236}">
                <a16:creationId xmlns:a16="http://schemas.microsoft.com/office/drawing/2014/main" id="{66D54DC4-EA27-2A4A-BD4F-3A7FEC4019DD}"/>
              </a:ext>
            </a:extLst>
          </p:cNvPr>
          <p:cNvSpPr/>
          <p:nvPr/>
        </p:nvSpPr>
        <p:spPr>
          <a:xfrm>
            <a:off x="1885531" y="9989251"/>
            <a:ext cx="162560" cy="152400"/>
          </a:xfrm>
          <a:prstGeom prst="rect">
            <a:avLst/>
          </a:prstGeom>
          <a:solidFill>
            <a:srgbClr val="3593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Rectangle 66">
            <a:extLst>
              <a:ext uri="{FF2B5EF4-FFF2-40B4-BE49-F238E27FC236}">
                <a16:creationId xmlns:a16="http://schemas.microsoft.com/office/drawing/2014/main" id="{B6BD6EC0-2A1B-E24A-BE5E-6284CC4AE01C}"/>
              </a:ext>
            </a:extLst>
          </p:cNvPr>
          <p:cNvSpPr/>
          <p:nvPr/>
        </p:nvSpPr>
        <p:spPr>
          <a:xfrm>
            <a:off x="2093538" y="9988983"/>
            <a:ext cx="162560" cy="152400"/>
          </a:xfrm>
          <a:prstGeom prst="rect">
            <a:avLst/>
          </a:prstGeom>
          <a:solidFill>
            <a:srgbClr val="3593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Rectangle 67">
            <a:extLst>
              <a:ext uri="{FF2B5EF4-FFF2-40B4-BE49-F238E27FC236}">
                <a16:creationId xmlns:a16="http://schemas.microsoft.com/office/drawing/2014/main" id="{CB446F1D-1658-D44C-BA1D-9F27E6FCED2A}"/>
              </a:ext>
            </a:extLst>
          </p:cNvPr>
          <p:cNvSpPr/>
          <p:nvPr/>
        </p:nvSpPr>
        <p:spPr>
          <a:xfrm>
            <a:off x="2301545" y="9989519"/>
            <a:ext cx="162560" cy="152400"/>
          </a:xfrm>
          <a:prstGeom prst="rect">
            <a:avLst/>
          </a:prstGeom>
          <a:solidFill>
            <a:srgbClr val="3593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Rectangle 68">
            <a:extLst>
              <a:ext uri="{FF2B5EF4-FFF2-40B4-BE49-F238E27FC236}">
                <a16:creationId xmlns:a16="http://schemas.microsoft.com/office/drawing/2014/main" id="{15A6B603-F456-D24C-AAFF-0580CFBD72EF}"/>
              </a:ext>
            </a:extLst>
          </p:cNvPr>
          <p:cNvSpPr/>
          <p:nvPr/>
        </p:nvSpPr>
        <p:spPr>
          <a:xfrm>
            <a:off x="2509552" y="9988715"/>
            <a:ext cx="162560" cy="152400"/>
          </a:xfrm>
          <a:prstGeom prst="rect">
            <a:avLst/>
          </a:prstGeom>
          <a:solidFill>
            <a:srgbClr val="3593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Rectangle 69">
            <a:extLst>
              <a:ext uri="{FF2B5EF4-FFF2-40B4-BE49-F238E27FC236}">
                <a16:creationId xmlns:a16="http://schemas.microsoft.com/office/drawing/2014/main" id="{8D322D86-70CD-3549-818F-339623B38321}"/>
              </a:ext>
            </a:extLst>
          </p:cNvPr>
          <p:cNvSpPr/>
          <p:nvPr/>
        </p:nvSpPr>
        <p:spPr>
          <a:xfrm>
            <a:off x="1472014" y="9990686"/>
            <a:ext cx="162560" cy="152400"/>
          </a:xfrm>
          <a:prstGeom prst="rect">
            <a:avLst/>
          </a:prstGeom>
          <a:solidFill>
            <a:srgbClr val="3593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1" name="Rectangle 70">
            <a:extLst>
              <a:ext uri="{FF2B5EF4-FFF2-40B4-BE49-F238E27FC236}">
                <a16:creationId xmlns:a16="http://schemas.microsoft.com/office/drawing/2014/main" id="{35783A4A-624A-BB4C-9627-190AAFFB9BC6}"/>
              </a:ext>
            </a:extLst>
          </p:cNvPr>
          <p:cNvSpPr/>
          <p:nvPr/>
        </p:nvSpPr>
        <p:spPr>
          <a:xfrm>
            <a:off x="1677524" y="10238207"/>
            <a:ext cx="162560" cy="152400"/>
          </a:xfrm>
          <a:prstGeom prst="rect">
            <a:avLst/>
          </a:prstGeom>
          <a:solidFill>
            <a:srgbClr val="3593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Rectangle 71">
            <a:extLst>
              <a:ext uri="{FF2B5EF4-FFF2-40B4-BE49-F238E27FC236}">
                <a16:creationId xmlns:a16="http://schemas.microsoft.com/office/drawing/2014/main" id="{5070F681-AB18-1B4E-8E99-24910CAEEE6F}"/>
              </a:ext>
            </a:extLst>
          </p:cNvPr>
          <p:cNvSpPr/>
          <p:nvPr/>
        </p:nvSpPr>
        <p:spPr>
          <a:xfrm>
            <a:off x="1885531" y="10238743"/>
            <a:ext cx="162560" cy="152400"/>
          </a:xfrm>
          <a:prstGeom prst="rect">
            <a:avLst/>
          </a:prstGeom>
          <a:solidFill>
            <a:srgbClr val="3593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Rectangle 72">
            <a:extLst>
              <a:ext uri="{FF2B5EF4-FFF2-40B4-BE49-F238E27FC236}">
                <a16:creationId xmlns:a16="http://schemas.microsoft.com/office/drawing/2014/main" id="{9798AE86-CC02-6B48-A94C-03EBE769E178}"/>
              </a:ext>
            </a:extLst>
          </p:cNvPr>
          <p:cNvSpPr/>
          <p:nvPr/>
        </p:nvSpPr>
        <p:spPr>
          <a:xfrm>
            <a:off x="2093538" y="10238475"/>
            <a:ext cx="162560" cy="152400"/>
          </a:xfrm>
          <a:prstGeom prst="rect">
            <a:avLst/>
          </a:prstGeom>
          <a:solidFill>
            <a:srgbClr val="3593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Rectangle 73">
            <a:extLst>
              <a:ext uri="{FF2B5EF4-FFF2-40B4-BE49-F238E27FC236}">
                <a16:creationId xmlns:a16="http://schemas.microsoft.com/office/drawing/2014/main" id="{579AD701-26E8-674F-9631-A0D4DC571926}"/>
              </a:ext>
            </a:extLst>
          </p:cNvPr>
          <p:cNvSpPr/>
          <p:nvPr/>
        </p:nvSpPr>
        <p:spPr>
          <a:xfrm>
            <a:off x="2301545" y="10239011"/>
            <a:ext cx="162560" cy="152400"/>
          </a:xfrm>
          <a:prstGeom prst="rect">
            <a:avLst/>
          </a:prstGeom>
          <a:solidFill>
            <a:srgbClr val="3593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Rectangle 74">
            <a:extLst>
              <a:ext uri="{FF2B5EF4-FFF2-40B4-BE49-F238E27FC236}">
                <a16:creationId xmlns:a16="http://schemas.microsoft.com/office/drawing/2014/main" id="{BBB109DB-9A2F-5D41-A74A-EC07B4694964}"/>
              </a:ext>
            </a:extLst>
          </p:cNvPr>
          <p:cNvSpPr/>
          <p:nvPr/>
        </p:nvSpPr>
        <p:spPr>
          <a:xfrm>
            <a:off x="2509552" y="10238207"/>
            <a:ext cx="162560" cy="152400"/>
          </a:xfrm>
          <a:prstGeom prst="rect">
            <a:avLst/>
          </a:prstGeom>
          <a:solidFill>
            <a:srgbClr val="3593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 name="Rectangle 75">
            <a:extLst>
              <a:ext uri="{FF2B5EF4-FFF2-40B4-BE49-F238E27FC236}">
                <a16:creationId xmlns:a16="http://schemas.microsoft.com/office/drawing/2014/main" id="{927F3E7C-7E02-9540-A3D0-BF025B616FFB}"/>
              </a:ext>
            </a:extLst>
          </p:cNvPr>
          <p:cNvSpPr/>
          <p:nvPr/>
        </p:nvSpPr>
        <p:spPr>
          <a:xfrm>
            <a:off x="1472014" y="10240178"/>
            <a:ext cx="162560" cy="152400"/>
          </a:xfrm>
          <a:prstGeom prst="rect">
            <a:avLst/>
          </a:prstGeom>
          <a:solidFill>
            <a:srgbClr val="3593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aphicFrame>
        <p:nvGraphicFramePr>
          <p:cNvPr id="107" name="Tableau 106">
            <a:extLst>
              <a:ext uri="{FF2B5EF4-FFF2-40B4-BE49-F238E27FC236}">
                <a16:creationId xmlns:a16="http://schemas.microsoft.com/office/drawing/2014/main" id="{26D927D7-80F6-7C49-82CC-30C9603E8A6D}"/>
              </a:ext>
            </a:extLst>
          </p:cNvPr>
          <p:cNvGraphicFramePr>
            <a:graphicFrameLocks noGrp="1"/>
          </p:cNvGraphicFramePr>
          <p:nvPr>
            <p:extLst>
              <p:ext uri="{D42A27DB-BD31-4B8C-83A1-F6EECF244321}">
                <p14:modId xmlns:p14="http://schemas.microsoft.com/office/powerpoint/2010/main" val="2311485649"/>
              </p:ext>
            </p:extLst>
          </p:nvPr>
        </p:nvGraphicFramePr>
        <p:xfrm>
          <a:off x="3009343" y="9307831"/>
          <a:ext cx="2743759" cy="1402080"/>
        </p:xfrm>
        <a:graphic>
          <a:graphicData uri="http://schemas.openxmlformats.org/drawingml/2006/table">
            <a:tbl>
              <a:tblPr firstRow="1" bandRow="1">
                <a:tableStyleId>{2D5ABB26-0587-4C30-8999-92F81FD0307C}</a:tableStyleId>
              </a:tblPr>
              <a:tblGrid>
                <a:gridCol w="2743759">
                  <a:extLst>
                    <a:ext uri="{9D8B030D-6E8A-4147-A177-3AD203B41FA5}">
                      <a16:colId xmlns:a16="http://schemas.microsoft.com/office/drawing/2014/main" val="20000"/>
                    </a:ext>
                  </a:extLst>
                </a:gridCol>
              </a:tblGrid>
              <a:tr h="130305">
                <a:tc>
                  <a:txBody>
                    <a:bodyPr/>
                    <a:lstStyle/>
                    <a:p>
                      <a:pPr algn="l"/>
                      <a:r>
                        <a:rPr lang="fr-FR" sz="1800" kern="1200" dirty="0">
                          <a:solidFill>
                            <a:schemeClr val="tx1">
                              <a:lumMod val="65000"/>
                              <a:lumOff val="35000"/>
                            </a:schemeClr>
                          </a:solidFill>
                          <a:latin typeface="+mn-lt"/>
                          <a:ea typeface="Times" charset="0"/>
                          <a:cs typeface="Times" charset="0"/>
                        </a:rPr>
                        <a:t>Personnalité</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30305">
                <a:tc>
                  <a:txBody>
                    <a:bodyPr/>
                    <a:lstStyle/>
                    <a:p>
                      <a:pPr algn="l"/>
                      <a:r>
                        <a:rPr lang="fr-FR" sz="1100" kern="1200" dirty="0">
                          <a:solidFill>
                            <a:schemeClr val="tx1">
                              <a:lumMod val="65000"/>
                              <a:lumOff val="35000"/>
                            </a:schemeClr>
                          </a:solidFill>
                          <a:effectLst/>
                          <a:latin typeface="+mn-lt"/>
                          <a:ea typeface="+mn-ea"/>
                          <a:cs typeface="+mn-cs"/>
                        </a:rPr>
                        <a:t>Leader </a:t>
                      </a:r>
                      <a:r>
                        <a:rPr lang="fr-FR" sz="1100" kern="1200" dirty="0" err="1">
                          <a:solidFill>
                            <a:schemeClr val="tx1">
                              <a:lumMod val="65000"/>
                              <a:lumOff val="35000"/>
                            </a:schemeClr>
                          </a:solidFill>
                          <a:effectLst/>
                          <a:latin typeface="+mn-lt"/>
                          <a:ea typeface="+mn-ea"/>
                          <a:cs typeface="+mn-cs"/>
                        </a:rPr>
                        <a:t>Ship</a:t>
                      </a:r>
                      <a:endParaRPr lang="fr-FR" sz="1100" kern="1200" dirty="0">
                        <a:solidFill>
                          <a:schemeClr val="tx1">
                            <a:lumMod val="65000"/>
                            <a:lumOff val="35000"/>
                          </a:schemeClr>
                        </a:solidFill>
                        <a:effectLst/>
                        <a:latin typeface="+mn-lt"/>
                        <a:ea typeface="+mn-ea"/>
                        <a:cs typeface="+mn-cs"/>
                      </a:endParaRPr>
                    </a:p>
                  </a:txBody>
                  <a:tcPr anchor="ctr">
                    <a:lnT w="12700" cap="flat" cmpd="sng" algn="ctr">
                      <a:noFill/>
                      <a:prstDash val="solid"/>
                      <a:round/>
                      <a:headEnd type="none" w="med" len="med"/>
                      <a:tailEnd type="none" w="med" len="med"/>
                    </a:lnT>
                    <a:noFill/>
                  </a:tcPr>
                </a:tc>
                <a:extLst>
                  <a:ext uri="{0D108BD9-81ED-4DB2-BD59-A6C34878D82A}">
                    <a16:rowId xmlns:a16="http://schemas.microsoft.com/office/drawing/2014/main" val="10001"/>
                  </a:ext>
                </a:extLst>
              </a:tr>
              <a:tr h="130305">
                <a:tc>
                  <a:txBody>
                    <a:bodyPr/>
                    <a:lstStyle/>
                    <a:p>
                      <a:pPr algn="l"/>
                      <a:r>
                        <a:rPr lang="fr-FR" sz="1100" kern="1200" dirty="0">
                          <a:solidFill>
                            <a:schemeClr val="tx1">
                              <a:lumMod val="65000"/>
                              <a:lumOff val="35000"/>
                            </a:schemeClr>
                          </a:solidFill>
                          <a:effectLst/>
                          <a:latin typeface="+mn-lt"/>
                          <a:ea typeface="+mn-ea"/>
                          <a:cs typeface="+mn-cs"/>
                        </a:rPr>
                        <a:t>Créatif</a:t>
                      </a:r>
                    </a:p>
                  </a:txBody>
                  <a:tcPr anchor="ctr">
                    <a:noFill/>
                  </a:tcPr>
                </a:tc>
                <a:extLst>
                  <a:ext uri="{0D108BD9-81ED-4DB2-BD59-A6C34878D82A}">
                    <a16:rowId xmlns:a16="http://schemas.microsoft.com/office/drawing/2014/main" val="10002"/>
                  </a:ext>
                </a:extLst>
              </a:tr>
              <a:tr h="130305">
                <a:tc>
                  <a:txBody>
                    <a:bodyPr/>
                    <a:lstStyle/>
                    <a:p>
                      <a:pPr algn="l"/>
                      <a:r>
                        <a:rPr lang="fr-FR" sz="1100" kern="1200" dirty="0">
                          <a:solidFill>
                            <a:schemeClr val="tx1">
                              <a:lumMod val="65000"/>
                              <a:lumOff val="35000"/>
                            </a:schemeClr>
                          </a:solidFill>
                          <a:effectLst/>
                          <a:latin typeface="+mn-lt"/>
                          <a:ea typeface="+mn-ea"/>
                          <a:cs typeface="+mn-cs"/>
                        </a:rPr>
                        <a:t>Sens de l’écoute</a:t>
                      </a:r>
                    </a:p>
                  </a:txBody>
                  <a:tcPr anchor="ctr">
                    <a:noFill/>
                  </a:tcPr>
                </a:tc>
                <a:extLst>
                  <a:ext uri="{0D108BD9-81ED-4DB2-BD59-A6C34878D82A}">
                    <a16:rowId xmlns:a16="http://schemas.microsoft.com/office/drawing/2014/main" val="10003"/>
                  </a:ext>
                </a:extLst>
              </a:tr>
              <a:tr h="127409">
                <a:tc>
                  <a:txBody>
                    <a:bodyPr/>
                    <a:lstStyle/>
                    <a:p>
                      <a:pPr algn="l"/>
                      <a:endParaRPr lang="fr-FR" sz="1100" kern="1200" dirty="0">
                        <a:solidFill>
                          <a:schemeClr val="tx1">
                            <a:lumMod val="65000"/>
                            <a:lumOff val="35000"/>
                          </a:schemeClr>
                        </a:solidFill>
                        <a:effectLst/>
                        <a:latin typeface="+mn-lt"/>
                        <a:ea typeface="+mn-ea"/>
                        <a:cs typeface="+mn-cs"/>
                      </a:endParaRPr>
                    </a:p>
                  </a:txBody>
                  <a:tcPr anchor="ctr">
                    <a:noFill/>
                  </a:tcPr>
                </a:tc>
                <a:extLst>
                  <a:ext uri="{0D108BD9-81ED-4DB2-BD59-A6C34878D82A}">
                    <a16:rowId xmlns:a16="http://schemas.microsoft.com/office/drawing/2014/main" val="10004"/>
                  </a:ext>
                </a:extLst>
              </a:tr>
            </a:tbl>
          </a:graphicData>
        </a:graphic>
      </p:graphicFrame>
      <p:sp>
        <p:nvSpPr>
          <p:cNvPr id="108" name="Rectangle 107">
            <a:extLst>
              <a:ext uri="{FF2B5EF4-FFF2-40B4-BE49-F238E27FC236}">
                <a16:creationId xmlns:a16="http://schemas.microsoft.com/office/drawing/2014/main" id="{E6F5F500-3657-794F-BB04-B07F53E96CC1}"/>
              </a:ext>
            </a:extLst>
          </p:cNvPr>
          <p:cNvSpPr/>
          <p:nvPr/>
        </p:nvSpPr>
        <p:spPr>
          <a:xfrm>
            <a:off x="4741682" y="9778342"/>
            <a:ext cx="162560" cy="152400"/>
          </a:xfrm>
          <a:prstGeom prst="rect">
            <a:avLst/>
          </a:prstGeom>
          <a:solidFill>
            <a:srgbClr val="0528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9" name="Rectangle 108">
            <a:extLst>
              <a:ext uri="{FF2B5EF4-FFF2-40B4-BE49-F238E27FC236}">
                <a16:creationId xmlns:a16="http://schemas.microsoft.com/office/drawing/2014/main" id="{F494FEDF-149D-104D-B6FF-5C00756A959E}"/>
              </a:ext>
            </a:extLst>
          </p:cNvPr>
          <p:cNvSpPr/>
          <p:nvPr/>
        </p:nvSpPr>
        <p:spPr>
          <a:xfrm>
            <a:off x="4949689" y="9778878"/>
            <a:ext cx="162560" cy="152400"/>
          </a:xfrm>
          <a:prstGeom prst="rect">
            <a:avLst/>
          </a:prstGeom>
          <a:solidFill>
            <a:srgbClr val="0528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0" name="Rectangle 109">
            <a:extLst>
              <a:ext uri="{FF2B5EF4-FFF2-40B4-BE49-F238E27FC236}">
                <a16:creationId xmlns:a16="http://schemas.microsoft.com/office/drawing/2014/main" id="{38630E1A-4776-694A-A118-ECAF4A152736}"/>
              </a:ext>
            </a:extLst>
          </p:cNvPr>
          <p:cNvSpPr/>
          <p:nvPr/>
        </p:nvSpPr>
        <p:spPr>
          <a:xfrm>
            <a:off x="5157696" y="9778610"/>
            <a:ext cx="162560" cy="152400"/>
          </a:xfrm>
          <a:prstGeom prst="rect">
            <a:avLst/>
          </a:prstGeom>
          <a:solidFill>
            <a:srgbClr val="0528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1" name="Rectangle 110">
            <a:extLst>
              <a:ext uri="{FF2B5EF4-FFF2-40B4-BE49-F238E27FC236}">
                <a16:creationId xmlns:a16="http://schemas.microsoft.com/office/drawing/2014/main" id="{C23F7C02-9E73-FF42-BB36-F6B256FC1CC1}"/>
              </a:ext>
            </a:extLst>
          </p:cNvPr>
          <p:cNvSpPr/>
          <p:nvPr/>
        </p:nvSpPr>
        <p:spPr>
          <a:xfrm>
            <a:off x="5365703" y="9779146"/>
            <a:ext cx="162560" cy="152400"/>
          </a:xfrm>
          <a:prstGeom prst="rect">
            <a:avLst/>
          </a:prstGeom>
          <a:solidFill>
            <a:srgbClr val="0528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2" name="Rectangle 111">
            <a:extLst>
              <a:ext uri="{FF2B5EF4-FFF2-40B4-BE49-F238E27FC236}">
                <a16:creationId xmlns:a16="http://schemas.microsoft.com/office/drawing/2014/main" id="{E8D56477-F70F-D443-B5CE-C4B74AE31851}"/>
              </a:ext>
            </a:extLst>
          </p:cNvPr>
          <p:cNvSpPr/>
          <p:nvPr/>
        </p:nvSpPr>
        <p:spPr>
          <a:xfrm>
            <a:off x="5573710" y="9778342"/>
            <a:ext cx="162560" cy="152400"/>
          </a:xfrm>
          <a:prstGeom prst="rect">
            <a:avLst/>
          </a:prstGeom>
          <a:solidFill>
            <a:srgbClr val="0528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3" name="Rectangle 112">
            <a:extLst>
              <a:ext uri="{FF2B5EF4-FFF2-40B4-BE49-F238E27FC236}">
                <a16:creationId xmlns:a16="http://schemas.microsoft.com/office/drawing/2014/main" id="{E4D613EC-08C3-3045-9342-76BE1AE84E3C}"/>
              </a:ext>
            </a:extLst>
          </p:cNvPr>
          <p:cNvSpPr/>
          <p:nvPr/>
        </p:nvSpPr>
        <p:spPr>
          <a:xfrm>
            <a:off x="4536172" y="9780313"/>
            <a:ext cx="162560" cy="152400"/>
          </a:xfrm>
          <a:prstGeom prst="rect">
            <a:avLst/>
          </a:prstGeom>
          <a:solidFill>
            <a:srgbClr val="0528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4" name="Rectangle 113">
            <a:extLst>
              <a:ext uri="{FF2B5EF4-FFF2-40B4-BE49-F238E27FC236}">
                <a16:creationId xmlns:a16="http://schemas.microsoft.com/office/drawing/2014/main" id="{2D51E0E1-7486-884B-8C6D-71FF1A0B9B2B}"/>
              </a:ext>
            </a:extLst>
          </p:cNvPr>
          <p:cNvSpPr/>
          <p:nvPr/>
        </p:nvSpPr>
        <p:spPr>
          <a:xfrm>
            <a:off x="4741682" y="10034143"/>
            <a:ext cx="162560" cy="152400"/>
          </a:xfrm>
          <a:prstGeom prst="rect">
            <a:avLst/>
          </a:prstGeom>
          <a:solidFill>
            <a:srgbClr val="0528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5" name="Rectangle 114">
            <a:extLst>
              <a:ext uri="{FF2B5EF4-FFF2-40B4-BE49-F238E27FC236}">
                <a16:creationId xmlns:a16="http://schemas.microsoft.com/office/drawing/2014/main" id="{D89DDECC-EA94-C048-889E-1146E72D9354}"/>
              </a:ext>
            </a:extLst>
          </p:cNvPr>
          <p:cNvSpPr/>
          <p:nvPr/>
        </p:nvSpPr>
        <p:spPr>
          <a:xfrm>
            <a:off x="4949689" y="10034679"/>
            <a:ext cx="162560" cy="152400"/>
          </a:xfrm>
          <a:prstGeom prst="rect">
            <a:avLst/>
          </a:prstGeom>
          <a:solidFill>
            <a:srgbClr val="0528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6" name="Rectangle 115">
            <a:extLst>
              <a:ext uri="{FF2B5EF4-FFF2-40B4-BE49-F238E27FC236}">
                <a16:creationId xmlns:a16="http://schemas.microsoft.com/office/drawing/2014/main" id="{88C0173A-CEB6-F746-B8B2-CC576BFCB8A0}"/>
              </a:ext>
            </a:extLst>
          </p:cNvPr>
          <p:cNvSpPr/>
          <p:nvPr/>
        </p:nvSpPr>
        <p:spPr>
          <a:xfrm>
            <a:off x="5157696" y="10034411"/>
            <a:ext cx="162560" cy="152400"/>
          </a:xfrm>
          <a:prstGeom prst="rect">
            <a:avLst/>
          </a:prstGeom>
          <a:solidFill>
            <a:srgbClr val="0528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7" name="Rectangle 116">
            <a:extLst>
              <a:ext uri="{FF2B5EF4-FFF2-40B4-BE49-F238E27FC236}">
                <a16:creationId xmlns:a16="http://schemas.microsoft.com/office/drawing/2014/main" id="{3A8E6702-04D3-F44E-8C61-DE7EADB601C5}"/>
              </a:ext>
            </a:extLst>
          </p:cNvPr>
          <p:cNvSpPr/>
          <p:nvPr/>
        </p:nvSpPr>
        <p:spPr>
          <a:xfrm>
            <a:off x="5365703" y="10034947"/>
            <a:ext cx="162560" cy="152400"/>
          </a:xfrm>
          <a:prstGeom prst="rect">
            <a:avLst/>
          </a:prstGeom>
          <a:solidFill>
            <a:srgbClr val="0528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8" name="Rectangle 117">
            <a:extLst>
              <a:ext uri="{FF2B5EF4-FFF2-40B4-BE49-F238E27FC236}">
                <a16:creationId xmlns:a16="http://schemas.microsoft.com/office/drawing/2014/main" id="{210BE3DF-F9C5-6B4E-BF12-1AC0FA0BB642}"/>
              </a:ext>
            </a:extLst>
          </p:cNvPr>
          <p:cNvSpPr/>
          <p:nvPr/>
        </p:nvSpPr>
        <p:spPr>
          <a:xfrm>
            <a:off x="5573710" y="10034143"/>
            <a:ext cx="162560" cy="152400"/>
          </a:xfrm>
          <a:prstGeom prst="rect">
            <a:avLst/>
          </a:prstGeom>
          <a:solidFill>
            <a:srgbClr val="0528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9" name="Rectangle 118">
            <a:extLst>
              <a:ext uri="{FF2B5EF4-FFF2-40B4-BE49-F238E27FC236}">
                <a16:creationId xmlns:a16="http://schemas.microsoft.com/office/drawing/2014/main" id="{8DB424AB-11EA-574B-9C44-B119514A3503}"/>
              </a:ext>
            </a:extLst>
          </p:cNvPr>
          <p:cNvSpPr/>
          <p:nvPr/>
        </p:nvSpPr>
        <p:spPr>
          <a:xfrm>
            <a:off x="4536172" y="10036114"/>
            <a:ext cx="162560" cy="152400"/>
          </a:xfrm>
          <a:prstGeom prst="rect">
            <a:avLst/>
          </a:prstGeom>
          <a:solidFill>
            <a:srgbClr val="0528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0" name="Rectangle 119">
            <a:extLst>
              <a:ext uri="{FF2B5EF4-FFF2-40B4-BE49-F238E27FC236}">
                <a16:creationId xmlns:a16="http://schemas.microsoft.com/office/drawing/2014/main" id="{12033989-BA77-4847-8AE0-38B4AACEE3A7}"/>
              </a:ext>
            </a:extLst>
          </p:cNvPr>
          <p:cNvSpPr/>
          <p:nvPr/>
        </p:nvSpPr>
        <p:spPr>
          <a:xfrm>
            <a:off x="4741682" y="10283635"/>
            <a:ext cx="162560" cy="152400"/>
          </a:xfrm>
          <a:prstGeom prst="rect">
            <a:avLst/>
          </a:prstGeom>
          <a:solidFill>
            <a:srgbClr val="0528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1" name="Rectangle 120">
            <a:extLst>
              <a:ext uri="{FF2B5EF4-FFF2-40B4-BE49-F238E27FC236}">
                <a16:creationId xmlns:a16="http://schemas.microsoft.com/office/drawing/2014/main" id="{45B786C2-FA98-9246-984F-7CA83727399F}"/>
              </a:ext>
            </a:extLst>
          </p:cNvPr>
          <p:cNvSpPr/>
          <p:nvPr/>
        </p:nvSpPr>
        <p:spPr>
          <a:xfrm>
            <a:off x="4949689" y="10284171"/>
            <a:ext cx="162560" cy="152400"/>
          </a:xfrm>
          <a:prstGeom prst="rect">
            <a:avLst/>
          </a:prstGeom>
          <a:solidFill>
            <a:srgbClr val="0528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2" name="Rectangle 121">
            <a:extLst>
              <a:ext uri="{FF2B5EF4-FFF2-40B4-BE49-F238E27FC236}">
                <a16:creationId xmlns:a16="http://schemas.microsoft.com/office/drawing/2014/main" id="{7DCE57F3-415F-5441-96C9-3DA07678F7B7}"/>
              </a:ext>
            </a:extLst>
          </p:cNvPr>
          <p:cNvSpPr/>
          <p:nvPr/>
        </p:nvSpPr>
        <p:spPr>
          <a:xfrm>
            <a:off x="5157696" y="10283903"/>
            <a:ext cx="162560" cy="152400"/>
          </a:xfrm>
          <a:prstGeom prst="rect">
            <a:avLst/>
          </a:prstGeom>
          <a:solidFill>
            <a:srgbClr val="0528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3" name="Rectangle 122">
            <a:extLst>
              <a:ext uri="{FF2B5EF4-FFF2-40B4-BE49-F238E27FC236}">
                <a16:creationId xmlns:a16="http://schemas.microsoft.com/office/drawing/2014/main" id="{9638114A-CA81-9F47-A5F9-876F86FA0DE5}"/>
              </a:ext>
            </a:extLst>
          </p:cNvPr>
          <p:cNvSpPr/>
          <p:nvPr/>
        </p:nvSpPr>
        <p:spPr>
          <a:xfrm>
            <a:off x="5365703" y="10284439"/>
            <a:ext cx="162560" cy="152400"/>
          </a:xfrm>
          <a:prstGeom prst="rect">
            <a:avLst/>
          </a:prstGeom>
          <a:solidFill>
            <a:srgbClr val="0528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4" name="Rectangle 123">
            <a:extLst>
              <a:ext uri="{FF2B5EF4-FFF2-40B4-BE49-F238E27FC236}">
                <a16:creationId xmlns:a16="http://schemas.microsoft.com/office/drawing/2014/main" id="{C15E56C6-B2B6-5345-A041-D7566F53B466}"/>
              </a:ext>
            </a:extLst>
          </p:cNvPr>
          <p:cNvSpPr/>
          <p:nvPr/>
        </p:nvSpPr>
        <p:spPr>
          <a:xfrm>
            <a:off x="5573710" y="10283635"/>
            <a:ext cx="162560" cy="152400"/>
          </a:xfrm>
          <a:prstGeom prst="rect">
            <a:avLst/>
          </a:prstGeom>
          <a:solidFill>
            <a:srgbClr val="0528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5" name="Rectangle 124">
            <a:extLst>
              <a:ext uri="{FF2B5EF4-FFF2-40B4-BE49-F238E27FC236}">
                <a16:creationId xmlns:a16="http://schemas.microsoft.com/office/drawing/2014/main" id="{BEDF46DA-D977-0344-8B20-69208A0EBF5E}"/>
              </a:ext>
            </a:extLst>
          </p:cNvPr>
          <p:cNvSpPr/>
          <p:nvPr/>
        </p:nvSpPr>
        <p:spPr>
          <a:xfrm>
            <a:off x="4536172" y="10283805"/>
            <a:ext cx="162560" cy="152400"/>
          </a:xfrm>
          <a:prstGeom prst="rect">
            <a:avLst/>
          </a:prstGeom>
          <a:solidFill>
            <a:srgbClr val="05285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2" name="Rectangle 131">
            <a:extLst>
              <a:ext uri="{FF2B5EF4-FFF2-40B4-BE49-F238E27FC236}">
                <a16:creationId xmlns:a16="http://schemas.microsoft.com/office/drawing/2014/main" id="{CAB51CF2-156C-BE4E-A3D4-7FF1F9E073A7}"/>
              </a:ext>
            </a:extLst>
          </p:cNvPr>
          <p:cNvSpPr/>
          <p:nvPr/>
        </p:nvSpPr>
        <p:spPr>
          <a:xfrm>
            <a:off x="0" y="-11875"/>
            <a:ext cx="45719" cy="10700513"/>
          </a:xfrm>
          <a:prstGeom prst="rect">
            <a:avLst/>
          </a:prstGeom>
          <a:solidFill>
            <a:srgbClr val="3593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51769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8645443-5F16-9244-A209-BAE520965B81}"/>
              </a:ext>
            </a:extLst>
          </p:cNvPr>
          <p:cNvSpPr>
            <a:spLocks noGrp="1"/>
          </p:cNvSpPr>
          <p:nvPr>
            <p:ph idx="1"/>
          </p:nvPr>
        </p:nvSpPr>
        <p:spPr>
          <a:xfrm>
            <a:off x="361518" y="679622"/>
            <a:ext cx="6970308" cy="8868401"/>
          </a:xfrm>
        </p:spPr>
        <p:txBody>
          <a:bodyPr>
            <a:normAutofit fontScale="55000" lnSpcReduction="20000"/>
          </a:bodyPr>
          <a:lstStyle/>
          <a:p>
            <a:pPr marL="0" indent="0">
              <a:buNone/>
            </a:pPr>
            <a:endParaRPr lang="fr-FR" dirty="0"/>
          </a:p>
          <a:p>
            <a:pPr marL="0" indent="0">
              <a:buNone/>
            </a:pPr>
            <a:r>
              <a:rPr lang="es-ES" b="1" dirty="0"/>
              <a:t>Cher </a:t>
            </a:r>
            <a:r>
              <a:rPr lang="es-ES" b="1" dirty="0" err="1"/>
              <a:t>candidat</a:t>
            </a:r>
            <a:r>
              <a:rPr lang="es-ES" b="1" dirty="0"/>
              <a:t>,</a:t>
            </a:r>
          </a:p>
          <a:p>
            <a:pPr marL="0" indent="0">
              <a:buNone/>
            </a:pPr>
            <a:endParaRPr lang="es-ES" dirty="0"/>
          </a:p>
          <a:p>
            <a:pPr marL="0" indent="0">
              <a:buNone/>
            </a:pPr>
            <a:r>
              <a:rPr lang="fr-FR" dirty="0"/>
              <a:t>Merci d'avoir téléchargé ce modèle depuis notre site Web. Nous espérons que cela vous aidera à créer votre CV. Prenez le temps de rédiger votre CV avec soin, car il décrit votre parcours professionnel et votre personnalité.</a:t>
            </a:r>
          </a:p>
          <a:p>
            <a:pPr marL="0" indent="0">
              <a:buNone/>
            </a:pPr>
            <a:endParaRPr lang="es-ES" dirty="0"/>
          </a:p>
          <a:p>
            <a:pPr marL="0" indent="0">
              <a:buNone/>
            </a:pPr>
            <a:r>
              <a:rPr lang="fr-FR" dirty="0"/>
              <a:t>N'oubliez pas qu'une bonne candidature est une candidature personnalisée ! Si vous avez besoin d'autres modèles de CV, n’hésitez pas à retourner sur notre site Web: </a:t>
            </a:r>
            <a:r>
              <a:rPr lang="fr-FR" dirty="0">
                <a:hlinkClick r:id="rId2"/>
              </a:rPr>
              <a:t>HTTPS://WWW.EXEMPLEDECV.COM</a:t>
            </a:r>
            <a:r>
              <a:rPr lang="fr-FR" dirty="0"/>
              <a:t> </a:t>
            </a:r>
          </a:p>
          <a:p>
            <a:pPr marL="0" indent="0">
              <a:buNone/>
            </a:pPr>
            <a:r>
              <a:rPr lang="fr-FR" dirty="0"/>
              <a:t>---</a:t>
            </a:r>
          </a:p>
          <a:p>
            <a:pPr marL="0" indent="0">
              <a:buNone/>
            </a:pPr>
            <a:endParaRPr lang="fr-FR" dirty="0"/>
          </a:p>
          <a:p>
            <a:pPr marL="0" indent="0">
              <a:buNone/>
            </a:pPr>
            <a:r>
              <a:rPr lang="fr-FR" b="1" dirty="0"/>
              <a:t>Copyright EXEMPLEDECV.COM</a:t>
            </a:r>
          </a:p>
          <a:p>
            <a:pPr marL="0" indent="0">
              <a:buNone/>
            </a:pPr>
            <a:endParaRPr lang="fr-FR" dirty="0"/>
          </a:p>
          <a:p>
            <a:pPr marL="0" indent="0">
              <a:buNone/>
            </a:pPr>
            <a:r>
              <a:rPr lang="fr-FR" dirty="0"/>
              <a:t>Les contenus publiés sur notre site (modèles de CV, modèles de lettres, articles, etc.) sont la propriété de </a:t>
            </a:r>
            <a:r>
              <a:rPr lang="fr-FR" dirty="0" err="1"/>
              <a:t>EXEMPLEDECV.com</a:t>
            </a:r>
            <a:endParaRPr lang="fr-FR" dirty="0"/>
          </a:p>
          <a:p>
            <a:pPr marL="0" indent="0">
              <a:buNone/>
            </a:pPr>
            <a:endParaRPr lang="fr-FR" dirty="0"/>
          </a:p>
          <a:p>
            <a:pPr marL="0" indent="0">
              <a:buNone/>
            </a:pPr>
            <a:r>
              <a:rPr lang="fr-FR" b="1" dirty="0">
                <a:solidFill>
                  <a:srgbClr val="00B050"/>
                </a:solidFill>
              </a:rPr>
              <a:t>O</a:t>
            </a:r>
            <a:r>
              <a:rPr lang="fr-FR" dirty="0"/>
              <a:t>     Leur utilisation est limitée à un usage strictement personnel.</a:t>
            </a:r>
          </a:p>
          <a:p>
            <a:pPr marL="0" indent="0">
              <a:buNone/>
            </a:pPr>
            <a:r>
              <a:rPr lang="fr-FR" b="1" dirty="0">
                <a:solidFill>
                  <a:srgbClr val="FF0000"/>
                </a:solidFill>
              </a:rPr>
              <a:t>X</a:t>
            </a:r>
            <a:r>
              <a:rPr lang="fr-FR" dirty="0"/>
              <a:t> 	Il est interdit de les diffuser, de les publier ou de les redistribuer sans notre accord.</a:t>
            </a:r>
            <a:endParaRPr lang="es-ES" dirty="0"/>
          </a:p>
          <a:p>
            <a:pPr marL="0" indent="0">
              <a:buNone/>
            </a:pPr>
            <a:r>
              <a:rPr lang="fr-FR" b="1" dirty="0">
                <a:solidFill>
                  <a:srgbClr val="FF0000"/>
                </a:solidFill>
              </a:rPr>
              <a:t>X</a:t>
            </a:r>
            <a:r>
              <a:rPr lang="fr-FR" dirty="0"/>
              <a:t>     Il est également interdit de donner accès au lien de téléchargement ou au lien d'édition.</a:t>
            </a:r>
          </a:p>
          <a:p>
            <a:pPr marL="0" indent="0">
              <a:buNone/>
            </a:pPr>
            <a:endParaRPr lang="es-ES" dirty="0"/>
          </a:p>
          <a:p>
            <a:pPr marL="0" indent="0">
              <a:buNone/>
            </a:pPr>
            <a:r>
              <a:rPr lang="fr-FR" dirty="0"/>
              <a:t>Contenu présenté dans 180 pays devant un huissier de justice. Reproduction strictement interdite, même partielle. Limité à un usage strictement personnel.</a:t>
            </a:r>
          </a:p>
          <a:p>
            <a:pPr marL="0" indent="0">
              <a:buNone/>
            </a:pPr>
            <a:r>
              <a:rPr lang="fr-FR" dirty="0"/>
              <a:t>---</a:t>
            </a:r>
          </a:p>
          <a:p>
            <a:pPr marL="0" indent="0">
              <a:buNone/>
            </a:pPr>
            <a:endParaRPr lang="fr-FR" dirty="0"/>
          </a:p>
          <a:p>
            <a:pPr marL="0" indent="0">
              <a:buNone/>
            </a:pPr>
            <a:r>
              <a:rPr lang="fr-FR" dirty="0">
                <a:solidFill>
                  <a:schemeClr val="bg1">
                    <a:lumMod val="65000"/>
                  </a:schemeClr>
                </a:solidFill>
              </a:rPr>
              <a:t>Les modèles disponibles sur notre site Web sont fournis «tels quels» et sans garantie.</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3942083905"/>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54</TotalTime>
  <Words>559</Words>
  <Application>Microsoft Macintosh PowerPoint</Application>
  <PresentationFormat>Personnalisé</PresentationFormat>
  <Paragraphs>53</Paragraphs>
  <Slides>2</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2</vt:i4>
      </vt:variant>
    </vt:vector>
  </HeadingPairs>
  <TitlesOfParts>
    <vt:vector size="5" baseType="lpstr">
      <vt:lpstr>Arial</vt:lpstr>
      <vt:lpstr>Calibri</vt:lpstr>
      <vt:lpstr>Thème Office</vt:lpstr>
      <vt:lpstr>Présentation PowerPoint</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cv 41</dc:title>
  <dc:subject/>
  <dc:creator>www.exempledecv.com</dc:creator>
  <cp:keywords/>
  <dc:description/>
  <cp:lastModifiedBy>Axel Maille</cp:lastModifiedBy>
  <cp:revision>22</cp:revision>
  <dcterms:created xsi:type="dcterms:W3CDTF">2015-06-26T06:14:36Z</dcterms:created>
  <dcterms:modified xsi:type="dcterms:W3CDTF">2021-01-21T17:07:29Z</dcterms:modified>
  <cp:category/>
</cp:coreProperties>
</file>