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6C4E90"/>
    <a:srgbClr val="5F4B78"/>
    <a:srgbClr val="4C3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69" d="100"/>
          <a:sy n="69" d="100"/>
        </p:scale>
        <p:origin x="3768" y="49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41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26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9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29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3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38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20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3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27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59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13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E726-84D0-4244-BE51-6563BBF6E580}" type="datetimeFigureOut">
              <a:rPr lang="fr-FR" smtClean="0"/>
              <a:t>22/01/2025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88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5005416" y="2627720"/>
            <a:ext cx="2330846" cy="45529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339409"/>
            <a:ext cx="7562850" cy="153281"/>
          </a:xfrm>
          <a:prstGeom prst="rect">
            <a:avLst/>
          </a:prstGeom>
          <a:solidFill>
            <a:srgbClr val="4C36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018234" y="156506"/>
            <a:ext cx="2404023" cy="58477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4C3666"/>
                </a:solidFill>
              </a:rPr>
              <a:t>Jean MARTIN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18234" y="758381"/>
            <a:ext cx="2756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Titre du poste recherché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62770" y="1180388"/>
            <a:ext cx="4138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solidFill>
                  <a:srgbClr val="7F7F7F"/>
                </a:solidFill>
                <a:latin typeface="Calibri" charset="0"/>
              </a:rPr>
              <a:t>Décrivez en quelques lignes votre parcours </a:t>
            </a:r>
            <a:r>
              <a:rPr lang="fr-FR" sz="1100" dirty="0" err="1">
                <a:solidFill>
                  <a:srgbClr val="7F7F7F"/>
                </a:solidFill>
                <a:latin typeface="Calibri" charset="0"/>
              </a:rPr>
              <a:t>profesionnel</a:t>
            </a:r>
            <a:r>
              <a:rPr lang="fr-FR" sz="1100" dirty="0">
                <a:solidFill>
                  <a:srgbClr val="7F7F7F"/>
                </a:solidFill>
                <a:latin typeface="Calibri" charset="0"/>
              </a:rPr>
              <a:t>, vos  </a:t>
            </a:r>
            <a:r>
              <a:rPr lang="fr-FR" sz="1100" dirty="0" err="1">
                <a:solidFill>
                  <a:srgbClr val="7F7F7F"/>
                </a:solidFill>
                <a:latin typeface="Calibri" charset="0"/>
              </a:rPr>
              <a:t>competences</a:t>
            </a:r>
            <a:r>
              <a:rPr lang="fr-FR" sz="1100" dirty="0">
                <a:solidFill>
                  <a:srgbClr val="7F7F7F"/>
                </a:solidFill>
                <a:latin typeface="Calibri" charset="0"/>
              </a:rPr>
              <a:t> clés pour le poste et vos objectifs de carrière. Ceci est en fait une introduction à votre lettre de motivation. Vous pouvez les </a:t>
            </a:r>
            <a:r>
              <a:rPr lang="fr-FR" sz="1100" dirty="0" err="1">
                <a:solidFill>
                  <a:srgbClr val="7F7F7F"/>
                </a:solidFill>
                <a:latin typeface="Calibri" charset="0"/>
              </a:rPr>
              <a:t>presenter</a:t>
            </a:r>
            <a:r>
              <a:rPr lang="fr-FR" sz="1100" dirty="0">
                <a:solidFill>
                  <a:srgbClr val="7F7F7F"/>
                </a:solidFill>
                <a:latin typeface="Calibri" charset="0"/>
              </a:rPr>
              <a:t> sous forme de puces ou en texte plain.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448814" y="811056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4C3666"/>
                </a:solidFill>
              </a:rPr>
              <a:t>Contact</a:t>
            </a: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4981682" y="1180388"/>
            <a:ext cx="2382767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984611" y="1302891"/>
            <a:ext cx="1351652" cy="10669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15 rue de la Réussite</a:t>
            </a:r>
          </a:p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75012 Paris</a:t>
            </a:r>
          </a:p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01.02.03.04.05</a:t>
            </a:r>
          </a:p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06.01.02.03.04</a:t>
            </a:r>
          </a:p>
          <a:p>
            <a:pPr algn="r">
              <a:spcAft>
                <a:spcPts val="400"/>
              </a:spcAft>
            </a:pP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jeanmartin@mail.com</a:t>
            </a:r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" name="Image 13" descr="Capture d’écran 2013-06-05 à 17.35.00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5005416" y="1302891"/>
            <a:ext cx="270510" cy="273050"/>
          </a:xfrm>
          <a:prstGeom prst="rect">
            <a:avLst/>
          </a:prstGeom>
        </p:spPr>
      </p:pic>
      <p:pic>
        <p:nvPicPr>
          <p:cNvPr id="15" name="Image 14" descr="Capture d’écran 2013-06-05 à 17.35.22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5005416" y="1575941"/>
            <a:ext cx="270510" cy="264160"/>
          </a:xfrm>
          <a:prstGeom prst="rect">
            <a:avLst/>
          </a:prstGeom>
        </p:spPr>
      </p:pic>
      <p:pic>
        <p:nvPicPr>
          <p:cNvPr id="16" name="Image 15" descr="Capture d’écran 2013-06-05 à 17.35.33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5005416" y="1840101"/>
            <a:ext cx="271780" cy="262255"/>
          </a:xfrm>
          <a:prstGeom prst="rect">
            <a:avLst/>
          </a:prstGeom>
        </p:spPr>
      </p:pic>
      <p:pic>
        <p:nvPicPr>
          <p:cNvPr id="17" name="Image 16" descr="Capture d’écran 2013-06-05 à 17.35.11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5005416" y="2102356"/>
            <a:ext cx="295275" cy="267335"/>
          </a:xfrm>
          <a:prstGeom prst="rect">
            <a:avLst/>
          </a:prstGeom>
        </p:spPr>
      </p:pic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168018"/>
              </p:ext>
            </p:extLst>
          </p:nvPr>
        </p:nvGraphicFramePr>
        <p:xfrm>
          <a:off x="346075" y="3116263"/>
          <a:ext cx="4200525" cy="403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Nom de la société                      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Titre du poste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Nom de la société                      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Titre du poste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endParaRPr lang="fr-FR" sz="1100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Nom de la société                      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Titre du poste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endParaRPr lang="fr-FR" sz="1100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Nom de la société                      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Titre du poste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endParaRPr lang="fr-FR" sz="1100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1" name="Connecteur droit 20"/>
          <p:cNvCxnSpPr/>
          <p:nvPr/>
        </p:nvCxnSpPr>
        <p:spPr>
          <a:xfrm>
            <a:off x="440267" y="2997052"/>
            <a:ext cx="6895996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764355" y="2627720"/>
            <a:ext cx="6571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fr-FR">
                <a:solidFill>
                  <a:schemeClr val="bg1">
                    <a:lumMod val="50000"/>
                  </a:schemeClr>
                </a:solidFill>
              </a:rPr>
              <a:t>Expérience professionnelle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						Compétences</a:t>
            </a:r>
          </a:p>
        </p:txBody>
      </p:sp>
      <p:pic>
        <p:nvPicPr>
          <p:cNvPr id="23" name="Image 22" descr="Capture d’écran 2013-06-05 à 18.23.49.png"/>
          <p:cNvPicPr/>
          <p:nvPr/>
        </p:nvPicPr>
        <p:blipFill>
          <a:blip r:embed="rId6"/>
          <a:stretch>
            <a:fillRect/>
          </a:stretch>
        </p:blipFill>
        <p:spPr>
          <a:xfrm>
            <a:off x="413201" y="2627720"/>
            <a:ext cx="351155" cy="355191"/>
          </a:xfrm>
          <a:prstGeom prst="rect">
            <a:avLst/>
          </a:prstGeom>
        </p:spPr>
      </p:pic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186586"/>
              </p:ext>
            </p:extLst>
          </p:nvPr>
        </p:nvGraphicFramePr>
        <p:xfrm>
          <a:off x="5005416" y="3142043"/>
          <a:ext cx="1292615" cy="38720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Traitement</a:t>
                      </a:r>
                      <a:r>
                        <a:rPr lang="fr-FR" sz="9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de texte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Tableur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Power 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Logicile</a:t>
                      </a:r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GRC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Anglais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Français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Espagnol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Créativité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Hotonomie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Sérieux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Communicant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1" name="Oval 1"/>
          <p:cNvSpPr>
            <a:spLocks noChangeArrowheads="1"/>
          </p:cNvSpPr>
          <p:nvPr/>
        </p:nvSpPr>
        <p:spPr bwMode="auto">
          <a:xfrm>
            <a:off x="639087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Oval 1"/>
          <p:cNvSpPr>
            <a:spLocks noChangeArrowheads="1"/>
          </p:cNvSpPr>
          <p:nvPr/>
        </p:nvSpPr>
        <p:spPr bwMode="auto">
          <a:xfrm>
            <a:off x="654327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Oval 1"/>
          <p:cNvSpPr>
            <a:spLocks noChangeArrowheads="1"/>
          </p:cNvSpPr>
          <p:nvPr/>
        </p:nvSpPr>
        <p:spPr bwMode="auto">
          <a:xfrm>
            <a:off x="6702815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Oval 1"/>
          <p:cNvSpPr>
            <a:spLocks noChangeArrowheads="1"/>
          </p:cNvSpPr>
          <p:nvPr/>
        </p:nvSpPr>
        <p:spPr bwMode="auto">
          <a:xfrm>
            <a:off x="686712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Oval 2"/>
          <p:cNvSpPr>
            <a:spLocks noChangeArrowheads="1"/>
          </p:cNvSpPr>
          <p:nvPr/>
        </p:nvSpPr>
        <p:spPr bwMode="auto">
          <a:xfrm>
            <a:off x="7038570" y="3227388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" name="Oval 1"/>
          <p:cNvSpPr>
            <a:spLocks noChangeArrowheads="1"/>
          </p:cNvSpPr>
          <p:nvPr/>
        </p:nvSpPr>
        <p:spPr bwMode="auto">
          <a:xfrm>
            <a:off x="6390870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" name="Oval 1"/>
          <p:cNvSpPr>
            <a:spLocks noChangeArrowheads="1"/>
          </p:cNvSpPr>
          <p:nvPr/>
        </p:nvSpPr>
        <p:spPr bwMode="auto">
          <a:xfrm>
            <a:off x="6543270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" name="Oval 1"/>
          <p:cNvSpPr>
            <a:spLocks noChangeArrowheads="1"/>
          </p:cNvSpPr>
          <p:nvPr/>
        </p:nvSpPr>
        <p:spPr bwMode="auto">
          <a:xfrm>
            <a:off x="6702815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" name="Oval 2"/>
          <p:cNvSpPr>
            <a:spLocks noChangeArrowheads="1"/>
          </p:cNvSpPr>
          <p:nvPr/>
        </p:nvSpPr>
        <p:spPr bwMode="auto">
          <a:xfrm>
            <a:off x="7038570" y="3484563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6867120" y="3484563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Oval 1"/>
          <p:cNvSpPr>
            <a:spLocks noChangeArrowheads="1"/>
          </p:cNvSpPr>
          <p:nvPr/>
        </p:nvSpPr>
        <p:spPr bwMode="auto">
          <a:xfrm>
            <a:off x="639087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9" name="Oval 1"/>
          <p:cNvSpPr>
            <a:spLocks noChangeArrowheads="1"/>
          </p:cNvSpPr>
          <p:nvPr/>
        </p:nvSpPr>
        <p:spPr bwMode="auto">
          <a:xfrm>
            <a:off x="654327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0" name="Oval 1"/>
          <p:cNvSpPr>
            <a:spLocks noChangeArrowheads="1"/>
          </p:cNvSpPr>
          <p:nvPr/>
        </p:nvSpPr>
        <p:spPr bwMode="auto">
          <a:xfrm>
            <a:off x="6702815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686712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Oval 2"/>
          <p:cNvSpPr>
            <a:spLocks noChangeArrowheads="1"/>
          </p:cNvSpPr>
          <p:nvPr/>
        </p:nvSpPr>
        <p:spPr bwMode="auto">
          <a:xfrm>
            <a:off x="7038570" y="3736976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Oval 1"/>
          <p:cNvSpPr>
            <a:spLocks noChangeArrowheads="1"/>
          </p:cNvSpPr>
          <p:nvPr/>
        </p:nvSpPr>
        <p:spPr bwMode="auto">
          <a:xfrm>
            <a:off x="638570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Oval 1"/>
          <p:cNvSpPr>
            <a:spLocks noChangeArrowheads="1"/>
          </p:cNvSpPr>
          <p:nvPr/>
        </p:nvSpPr>
        <p:spPr bwMode="auto">
          <a:xfrm>
            <a:off x="653810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Oval 1"/>
          <p:cNvSpPr>
            <a:spLocks noChangeArrowheads="1"/>
          </p:cNvSpPr>
          <p:nvPr/>
        </p:nvSpPr>
        <p:spPr bwMode="auto">
          <a:xfrm>
            <a:off x="6697647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Oval 1"/>
          <p:cNvSpPr>
            <a:spLocks noChangeArrowheads="1"/>
          </p:cNvSpPr>
          <p:nvPr/>
        </p:nvSpPr>
        <p:spPr bwMode="auto">
          <a:xfrm>
            <a:off x="686195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Oval 2"/>
          <p:cNvSpPr>
            <a:spLocks noChangeArrowheads="1"/>
          </p:cNvSpPr>
          <p:nvPr/>
        </p:nvSpPr>
        <p:spPr bwMode="auto">
          <a:xfrm>
            <a:off x="7033402" y="3994151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Oval 1"/>
          <p:cNvSpPr>
            <a:spLocks noChangeArrowheads="1"/>
          </p:cNvSpPr>
          <p:nvPr/>
        </p:nvSpPr>
        <p:spPr bwMode="auto">
          <a:xfrm>
            <a:off x="639364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Oval 1"/>
          <p:cNvSpPr>
            <a:spLocks noChangeArrowheads="1"/>
          </p:cNvSpPr>
          <p:nvPr/>
        </p:nvSpPr>
        <p:spPr bwMode="auto">
          <a:xfrm>
            <a:off x="654604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Oval 1"/>
          <p:cNvSpPr>
            <a:spLocks noChangeArrowheads="1"/>
          </p:cNvSpPr>
          <p:nvPr/>
        </p:nvSpPr>
        <p:spPr bwMode="auto">
          <a:xfrm>
            <a:off x="6705585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Oval 1"/>
          <p:cNvSpPr>
            <a:spLocks noChangeArrowheads="1"/>
          </p:cNvSpPr>
          <p:nvPr/>
        </p:nvSpPr>
        <p:spPr bwMode="auto">
          <a:xfrm>
            <a:off x="686989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3" name="Oval 1"/>
          <p:cNvSpPr>
            <a:spLocks noChangeArrowheads="1"/>
          </p:cNvSpPr>
          <p:nvPr/>
        </p:nvSpPr>
        <p:spPr bwMode="auto">
          <a:xfrm>
            <a:off x="702229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" name="Oval 3"/>
          <p:cNvSpPr>
            <a:spLocks noChangeArrowheads="1"/>
          </p:cNvSpPr>
          <p:nvPr/>
        </p:nvSpPr>
        <p:spPr bwMode="auto">
          <a:xfrm>
            <a:off x="638411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5" name="Oval 4"/>
          <p:cNvSpPr>
            <a:spLocks noChangeArrowheads="1"/>
          </p:cNvSpPr>
          <p:nvPr/>
        </p:nvSpPr>
        <p:spPr bwMode="auto">
          <a:xfrm>
            <a:off x="6546040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6" name="Oval 5"/>
          <p:cNvSpPr>
            <a:spLocks noChangeArrowheads="1"/>
          </p:cNvSpPr>
          <p:nvPr/>
        </p:nvSpPr>
        <p:spPr bwMode="auto">
          <a:xfrm>
            <a:off x="670558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7" name="Oval 6"/>
          <p:cNvSpPr>
            <a:spLocks noChangeArrowheads="1"/>
          </p:cNvSpPr>
          <p:nvPr/>
        </p:nvSpPr>
        <p:spPr bwMode="auto">
          <a:xfrm>
            <a:off x="686036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9" name="Oval 3"/>
          <p:cNvSpPr>
            <a:spLocks noChangeArrowheads="1"/>
          </p:cNvSpPr>
          <p:nvPr/>
        </p:nvSpPr>
        <p:spPr bwMode="auto">
          <a:xfrm>
            <a:off x="637617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0" name="Oval 4"/>
          <p:cNvSpPr>
            <a:spLocks noChangeArrowheads="1"/>
          </p:cNvSpPr>
          <p:nvPr/>
        </p:nvSpPr>
        <p:spPr bwMode="auto">
          <a:xfrm>
            <a:off x="6538102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" name="Oval 5"/>
          <p:cNvSpPr>
            <a:spLocks noChangeArrowheads="1"/>
          </p:cNvSpPr>
          <p:nvPr/>
        </p:nvSpPr>
        <p:spPr bwMode="auto">
          <a:xfrm>
            <a:off x="669764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6"/>
          <p:cNvSpPr>
            <a:spLocks noChangeArrowheads="1"/>
          </p:cNvSpPr>
          <p:nvPr/>
        </p:nvSpPr>
        <p:spPr bwMode="auto">
          <a:xfrm>
            <a:off x="685242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7"/>
          <p:cNvSpPr>
            <a:spLocks noChangeArrowheads="1"/>
          </p:cNvSpPr>
          <p:nvPr/>
        </p:nvSpPr>
        <p:spPr bwMode="auto">
          <a:xfrm>
            <a:off x="7012765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3"/>
          <p:cNvSpPr>
            <a:spLocks noChangeArrowheads="1"/>
          </p:cNvSpPr>
          <p:nvPr/>
        </p:nvSpPr>
        <p:spPr bwMode="auto">
          <a:xfrm>
            <a:off x="637617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4"/>
          <p:cNvSpPr>
            <a:spLocks noChangeArrowheads="1"/>
          </p:cNvSpPr>
          <p:nvPr/>
        </p:nvSpPr>
        <p:spPr bwMode="auto">
          <a:xfrm>
            <a:off x="6538102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Oval 5"/>
          <p:cNvSpPr>
            <a:spLocks noChangeArrowheads="1"/>
          </p:cNvSpPr>
          <p:nvPr/>
        </p:nvSpPr>
        <p:spPr bwMode="auto">
          <a:xfrm>
            <a:off x="669764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Oval 6"/>
          <p:cNvSpPr>
            <a:spLocks noChangeArrowheads="1"/>
          </p:cNvSpPr>
          <p:nvPr/>
        </p:nvSpPr>
        <p:spPr bwMode="auto">
          <a:xfrm>
            <a:off x="685242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8"/>
          <p:cNvSpPr>
            <a:spLocks noChangeArrowheads="1"/>
          </p:cNvSpPr>
          <p:nvPr/>
        </p:nvSpPr>
        <p:spPr bwMode="auto">
          <a:xfrm>
            <a:off x="7019892" y="4878388"/>
            <a:ext cx="117475" cy="1047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272727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9"/>
          <p:cNvSpPr>
            <a:spLocks noChangeArrowheads="1"/>
          </p:cNvSpPr>
          <p:nvPr/>
        </p:nvSpPr>
        <p:spPr bwMode="auto">
          <a:xfrm>
            <a:off x="7015940" y="5392738"/>
            <a:ext cx="117475" cy="1047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272727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82" name="Connecteur droit 81"/>
          <p:cNvCxnSpPr/>
          <p:nvPr/>
        </p:nvCxnSpPr>
        <p:spPr>
          <a:xfrm>
            <a:off x="6298031" y="60134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6309562" y="631190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6309562" y="65976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6298031" y="68643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1"/>
          <p:cNvSpPr>
            <a:spLocks noChangeArrowheads="1"/>
          </p:cNvSpPr>
          <p:nvPr/>
        </p:nvSpPr>
        <p:spPr bwMode="auto">
          <a:xfrm>
            <a:off x="6954821" y="59610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1"/>
          <p:cNvSpPr>
            <a:spLocks noChangeArrowheads="1"/>
          </p:cNvSpPr>
          <p:nvPr/>
        </p:nvSpPr>
        <p:spPr bwMode="auto">
          <a:xfrm>
            <a:off x="6904004" y="6257924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1"/>
          <p:cNvSpPr>
            <a:spLocks noChangeArrowheads="1"/>
          </p:cNvSpPr>
          <p:nvPr/>
        </p:nvSpPr>
        <p:spPr bwMode="auto">
          <a:xfrm>
            <a:off x="7080234" y="65452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Oval 1"/>
          <p:cNvSpPr>
            <a:spLocks noChangeArrowheads="1"/>
          </p:cNvSpPr>
          <p:nvPr/>
        </p:nvSpPr>
        <p:spPr bwMode="auto">
          <a:xfrm>
            <a:off x="7000050" y="68119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90" name="Tableau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47453"/>
              </p:ext>
            </p:extLst>
          </p:nvPr>
        </p:nvGraphicFramePr>
        <p:xfrm>
          <a:off x="346075" y="8100225"/>
          <a:ext cx="4200525" cy="176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Nom de la formation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également vos missions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résultats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2010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Nom de la formation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également vos missions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résultats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ZoneTexte 90"/>
          <p:cNvSpPr txBox="1"/>
          <p:nvPr/>
        </p:nvSpPr>
        <p:spPr>
          <a:xfrm>
            <a:off x="916755" y="7603890"/>
            <a:ext cx="6571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// Formation									// Hobbies</a:t>
            </a:r>
          </a:p>
        </p:txBody>
      </p:sp>
      <p:pic>
        <p:nvPicPr>
          <p:cNvPr id="92" name="Image 91" descr="Capture d’écran 2013-06-05 à 19.18.35.png"/>
          <p:cNvPicPr/>
          <p:nvPr/>
        </p:nvPicPr>
        <p:blipFill>
          <a:blip r:embed="rId7"/>
          <a:stretch>
            <a:fillRect/>
          </a:stretch>
        </p:blipFill>
        <p:spPr>
          <a:xfrm>
            <a:off x="440267" y="7609367"/>
            <a:ext cx="428625" cy="363855"/>
          </a:xfrm>
          <a:prstGeom prst="rect">
            <a:avLst/>
          </a:prstGeom>
        </p:spPr>
      </p:pic>
      <p:pic>
        <p:nvPicPr>
          <p:cNvPr id="93" name="Image 92" descr="Capture d’écran 2013-06-06 à 01.37.49.png"/>
          <p:cNvPicPr/>
          <p:nvPr/>
        </p:nvPicPr>
        <p:blipFill>
          <a:blip r:embed="rId8"/>
          <a:stretch>
            <a:fillRect/>
          </a:stretch>
        </p:blipFill>
        <p:spPr>
          <a:xfrm>
            <a:off x="5624112" y="7634707"/>
            <a:ext cx="360499" cy="336961"/>
          </a:xfrm>
          <a:prstGeom prst="rect">
            <a:avLst/>
          </a:prstGeom>
        </p:spPr>
      </p:pic>
      <p:cxnSp>
        <p:nvCxnSpPr>
          <p:cNvPr id="94" name="Connecteur droit 93"/>
          <p:cNvCxnSpPr/>
          <p:nvPr/>
        </p:nvCxnSpPr>
        <p:spPr>
          <a:xfrm>
            <a:off x="346075" y="7971668"/>
            <a:ext cx="6895996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5324609" y="8110030"/>
            <a:ext cx="1917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Décrivez vos centres d'intérêts ou autres informations qui vous semblent important de faire apparaître sur votre CV.</a:t>
            </a:r>
            <a:endParaRPr lang="fr-FR" sz="1000" dirty="0"/>
          </a:p>
        </p:txBody>
      </p:sp>
      <p:sp>
        <p:nvSpPr>
          <p:cNvPr id="99" name="Triangle isocèle 98"/>
          <p:cNvSpPr/>
          <p:nvPr/>
        </p:nvSpPr>
        <p:spPr>
          <a:xfrm rot="8080715">
            <a:off x="5852329" y="9577305"/>
            <a:ext cx="2564660" cy="1317714"/>
          </a:xfrm>
          <a:prstGeom prst="triangle">
            <a:avLst/>
          </a:prstGeom>
          <a:solidFill>
            <a:srgbClr val="6C4E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425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60432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544</Words>
  <Application>Microsoft Macintosh PowerPoint</Application>
  <PresentationFormat>Personnalisé</PresentationFormat>
  <Paragraphs>68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cv71</dc:title>
  <dc:subject/>
  <dc:creator>www.exempledecv.com</dc:creator>
  <cp:keywords/>
  <dc:description/>
  <cp:lastModifiedBy>Axel Maille</cp:lastModifiedBy>
  <cp:revision>32</cp:revision>
  <dcterms:created xsi:type="dcterms:W3CDTF">2014-12-01T20:31:38Z</dcterms:created>
  <dcterms:modified xsi:type="dcterms:W3CDTF">2025-01-22T22:25:20Z</dcterms:modified>
  <cp:category/>
</cp:coreProperties>
</file>