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7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7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9"/>
    <p:restoredTop sz="94630"/>
  </p:normalViewPr>
  <p:slideViewPr>
    <p:cSldViewPr snapToGrid="0" snapToObjects="1">
      <p:cViewPr>
        <p:scale>
          <a:sx n="215" d="100"/>
          <a:sy n="215" d="100"/>
        </p:scale>
        <p:origin x="2616" y="-2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8487" cy="9930462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66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9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9819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896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5997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624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459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8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44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58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70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82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3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81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40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71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8488" cy="9930462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0ADE4-75AB-9947-B415-BB174B473AC2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7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884F8B0-1B91-2FC7-F802-A621F81028D4}"/>
              </a:ext>
            </a:extLst>
          </p:cNvPr>
          <p:cNvSpPr/>
          <p:nvPr/>
        </p:nvSpPr>
        <p:spPr>
          <a:xfrm>
            <a:off x="0" y="1"/>
            <a:ext cx="1988288" cy="990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1921A81-C5CF-F8CA-4450-FE16AE6F5BF5}"/>
              </a:ext>
            </a:extLst>
          </p:cNvPr>
          <p:cNvSpPr txBox="1"/>
          <p:nvPr/>
        </p:nvSpPr>
        <p:spPr>
          <a:xfrm>
            <a:off x="4271451" y="2220818"/>
            <a:ext cx="1592068" cy="246221"/>
          </a:xfrm>
          <a:prstGeom prst="rect">
            <a:avLst/>
          </a:prstGeom>
          <a:noFill/>
          <a:ln w="3175" cmpd="sng">
            <a:noFill/>
          </a:ln>
        </p:spPr>
        <p:txBody>
          <a:bodyPr wrap="square" rtlCol="0">
            <a:spAutoFit/>
          </a:bodyPr>
          <a:lstStyle/>
          <a:p>
            <a:r>
              <a:rPr lang="fr-FR" sz="1000" b="1" dirty="0" err="1">
                <a:latin typeface="Avenir Book" panose="02000503020000020003" pitchFamily="2" charset="0"/>
              </a:rPr>
              <a:t>T</a:t>
            </a:r>
            <a:r>
              <a:rPr lang="fr-FR" sz="1000" b="1" dirty="0">
                <a:latin typeface="Avenir Book" panose="02000503020000020003" pitchFamily="2" charset="0"/>
              </a:rPr>
              <a:t>: </a:t>
            </a:r>
            <a:r>
              <a:rPr lang="fr-FR" sz="1000" dirty="0">
                <a:latin typeface="Avenir Book" panose="02000503020000020003" pitchFamily="2" charset="0"/>
              </a:rPr>
              <a:t>01 02 03 04 05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C86FCFF-F519-1FF8-6C55-AD6DA92BAE85}"/>
              </a:ext>
            </a:extLst>
          </p:cNvPr>
          <p:cNvSpPr txBox="1"/>
          <p:nvPr/>
        </p:nvSpPr>
        <p:spPr>
          <a:xfrm>
            <a:off x="2303300" y="2220818"/>
            <a:ext cx="2159816" cy="246221"/>
          </a:xfrm>
          <a:prstGeom prst="rect">
            <a:avLst/>
          </a:prstGeom>
          <a:noFill/>
          <a:ln w="3175" cmpd="sng">
            <a:noFill/>
          </a:ln>
        </p:spPr>
        <p:txBody>
          <a:bodyPr wrap="square" rtlCol="0">
            <a:spAutoFit/>
          </a:bodyPr>
          <a:lstStyle/>
          <a:p>
            <a:r>
              <a:rPr lang="fr-FR" sz="1000" b="1" dirty="0">
                <a:latin typeface="Avenir Book" panose="02000503020000020003" pitchFamily="2" charset="0"/>
              </a:rPr>
              <a:t>@:</a:t>
            </a:r>
            <a:r>
              <a:rPr lang="fr-FR" sz="1000" dirty="0">
                <a:latin typeface="Avenir Book" panose="02000503020000020003" pitchFamily="2" charset="0"/>
              </a:rPr>
              <a:t> VANESSA@MARTIN.COM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AE66FEB-AF22-E8A7-9EF1-6EBE3A744AC0}"/>
              </a:ext>
            </a:extLst>
          </p:cNvPr>
          <p:cNvSpPr txBox="1"/>
          <p:nvPr/>
        </p:nvSpPr>
        <p:spPr>
          <a:xfrm>
            <a:off x="326583" y="2220818"/>
            <a:ext cx="2159816" cy="400110"/>
          </a:xfrm>
          <a:prstGeom prst="rect">
            <a:avLst/>
          </a:prstGeom>
          <a:noFill/>
          <a:ln w="3175" cmpd="sng">
            <a:noFill/>
          </a:ln>
        </p:spPr>
        <p:txBody>
          <a:bodyPr wrap="square" rtlCol="0">
            <a:spAutoFit/>
          </a:bodyPr>
          <a:lstStyle/>
          <a:p>
            <a:r>
              <a:rPr lang="fr-FR" sz="1000" b="1" dirty="0">
                <a:latin typeface="Avenir Book" panose="02000503020000020003" pitchFamily="2" charset="0"/>
              </a:rPr>
              <a:t>A:</a:t>
            </a:r>
            <a:r>
              <a:rPr lang="fr-FR" sz="1000" dirty="0">
                <a:latin typeface="Avenir Book" panose="02000503020000020003" pitchFamily="2" charset="0"/>
              </a:rPr>
              <a:t> 12 RUE DE LA REUSSITE </a:t>
            </a:r>
          </a:p>
          <a:p>
            <a:r>
              <a:rPr lang="fr-FR" sz="1000" dirty="0">
                <a:latin typeface="Avenir Book" panose="02000503020000020003" pitchFamily="2" charset="0"/>
              </a:rPr>
              <a:t>     75012 PARIS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65C46D3-988F-B743-B1F1-5E83B8DC7DE9}"/>
              </a:ext>
            </a:extLst>
          </p:cNvPr>
          <p:cNvSpPr txBox="1"/>
          <p:nvPr/>
        </p:nvSpPr>
        <p:spPr>
          <a:xfrm>
            <a:off x="2127156" y="167541"/>
            <a:ext cx="3362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Avenir Book" panose="02000503020000020003" pitchFamily="2" charset="0"/>
              </a:rPr>
              <a:t>Vanessa </a:t>
            </a:r>
            <a:r>
              <a:rPr lang="fr-FR" sz="3200" b="1" dirty="0">
                <a:latin typeface="Avenir Book" panose="02000503020000020003" pitchFamily="2" charset="0"/>
              </a:rPr>
              <a:t>MARTIN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1FC5CD81-AD4D-CBEF-9E6C-5CD256DD4A8C}"/>
              </a:ext>
            </a:extLst>
          </p:cNvPr>
          <p:cNvSpPr txBox="1"/>
          <p:nvPr/>
        </p:nvSpPr>
        <p:spPr>
          <a:xfrm>
            <a:off x="2127156" y="742491"/>
            <a:ext cx="2700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Avenir Book" panose="02000503020000020003" pitchFamily="2" charset="0"/>
              </a:rPr>
              <a:t>Titre du poste recherché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3EF023E0-75DA-CB93-5527-E5B14C9BE137}"/>
              </a:ext>
            </a:extLst>
          </p:cNvPr>
          <p:cNvSpPr txBox="1"/>
          <p:nvPr/>
        </p:nvSpPr>
        <p:spPr>
          <a:xfrm>
            <a:off x="2064320" y="1191595"/>
            <a:ext cx="320692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Décrivez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en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quelques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lignes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votre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parcours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professionnel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,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vos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compétences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clés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pour le poste et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vos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objectifs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de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carrière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.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Ceci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est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en fait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une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introduction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à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votre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100" dirty="0" err="1">
                <a:latin typeface="Avenir Book" panose="02000503020000020003" pitchFamily="2" charset="0"/>
                <a:cs typeface="Avenir Book"/>
              </a:rPr>
              <a:t>lettre</a:t>
            </a:r>
            <a:r>
              <a:rPr lang="en-GB" sz="1100" dirty="0">
                <a:latin typeface="Avenir Book" panose="02000503020000020003" pitchFamily="2" charset="0"/>
                <a:cs typeface="Avenir Book"/>
              </a:rPr>
              <a:t> de motivation. </a:t>
            </a:r>
            <a:endParaRPr lang="fr-FR" sz="1100" dirty="0">
              <a:latin typeface="Avenir Book" panose="02000503020000020003" pitchFamily="2" charset="0"/>
              <a:cs typeface="Avenir Book"/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0A9C4AD5-BABF-0C58-8D45-FE2BE0B95E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32" r="21777" b="34315"/>
          <a:stretch/>
        </p:blipFill>
        <p:spPr>
          <a:xfrm>
            <a:off x="328192" y="387100"/>
            <a:ext cx="1541245" cy="1558729"/>
          </a:xfrm>
          <a:prstGeom prst="ellipse">
            <a:avLst/>
          </a:prstGeom>
          <a:ln w="12700" cmpd="sng">
            <a:solidFill>
              <a:srgbClr val="26A8E6"/>
            </a:solidFill>
          </a:ln>
        </p:spPr>
      </p:pic>
      <p:sp>
        <p:nvSpPr>
          <p:cNvPr id="41" name="TextBox 22">
            <a:extLst>
              <a:ext uri="{FF2B5EF4-FFF2-40B4-BE49-F238E27FC236}">
                <a16:creationId xmlns:a16="http://schemas.microsoft.com/office/drawing/2014/main" id="{20DB84F9-B333-30D4-BD9F-1A74601DC354}"/>
              </a:ext>
            </a:extLst>
          </p:cNvPr>
          <p:cNvSpPr txBox="1"/>
          <p:nvPr/>
        </p:nvSpPr>
        <p:spPr>
          <a:xfrm>
            <a:off x="346565" y="3169108"/>
            <a:ext cx="5215273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Société – Ville  - 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Titre de poste // Juin 22 – Mai 24	</a:t>
            </a:r>
          </a:p>
          <a:p>
            <a:endParaRPr lang="en-SG" sz="1100" i="1" dirty="0">
              <a:latin typeface="Avenir Book" panose="02000503020000020003" pitchFamily="2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Lorem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ipsum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labore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et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dolore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Tellus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in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hac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vestibulum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tincidunt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dui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ornare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.</a:t>
            </a:r>
          </a:p>
          <a:p>
            <a:endParaRPr lang="en-SG" sz="1100" i="1" dirty="0">
              <a:latin typeface="Avenir Book" panose="02000503020000020003" pitchFamily="2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r>
              <a:rPr lang="en-SG" sz="1100" b="1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Société – Ville  - 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Titre de poste // Juin 22 – Mai 24	</a:t>
            </a:r>
          </a:p>
          <a:p>
            <a:endParaRPr lang="en-SG" sz="1100" i="1" dirty="0">
              <a:latin typeface="Avenir Book" panose="02000503020000020003" pitchFamily="2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Tellus in hac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vestibulum.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tincidunt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dui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ornare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.</a:t>
            </a:r>
            <a:endParaRPr lang="en-SG" sz="1100" i="1" dirty="0">
              <a:latin typeface="Avenir Book" panose="02000503020000020003" pitchFamily="2" charset="0"/>
              <a:ea typeface="Lato" panose="020F0502020204030203" pitchFamily="34" charset="0"/>
              <a:cs typeface="Calibri" panose="020F0502020204030204" pitchFamily="34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04AF36F8-701C-FEE4-7DDF-31C4F5548070}"/>
              </a:ext>
            </a:extLst>
          </p:cNvPr>
          <p:cNvSpPr txBox="1"/>
          <p:nvPr/>
        </p:nvSpPr>
        <p:spPr>
          <a:xfrm>
            <a:off x="599810" y="2728267"/>
            <a:ext cx="2428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latin typeface="Avenir Book" panose="02000503020000020003" pitchFamily="2" charset="0"/>
              </a:rPr>
              <a:t>Expérience Professionnelle</a:t>
            </a:r>
          </a:p>
        </p:txBody>
      </p:sp>
      <p:sp>
        <p:nvSpPr>
          <p:cNvPr id="43" name="TextBox 25">
            <a:extLst>
              <a:ext uri="{FF2B5EF4-FFF2-40B4-BE49-F238E27FC236}">
                <a16:creationId xmlns:a16="http://schemas.microsoft.com/office/drawing/2014/main" id="{F2B81FDD-2E7A-3F97-0237-0B63B7F9A72A}"/>
              </a:ext>
            </a:extLst>
          </p:cNvPr>
          <p:cNvSpPr txBox="1"/>
          <p:nvPr/>
        </p:nvSpPr>
        <p:spPr>
          <a:xfrm>
            <a:off x="418725" y="6022028"/>
            <a:ext cx="514311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Formation (2018)  - Ville</a:t>
            </a:r>
            <a:r>
              <a:rPr lang="en-SG" sz="1100" spc="3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: 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Formation (2018)  - Ville</a:t>
            </a:r>
            <a:r>
              <a:rPr lang="en-SG" sz="1100" spc="3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: 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5629079C-C3C5-C9F0-614E-F6C04A33F84A}"/>
              </a:ext>
            </a:extLst>
          </p:cNvPr>
          <p:cNvSpPr txBox="1"/>
          <p:nvPr/>
        </p:nvSpPr>
        <p:spPr>
          <a:xfrm>
            <a:off x="538016" y="5572758"/>
            <a:ext cx="1601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latin typeface="Avenir Book" panose="02000503020000020003" pitchFamily="2" charset="0"/>
              </a:rPr>
              <a:t>Parcours Scolaire</a:t>
            </a: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B2BA2F4C-B76C-0AF7-1332-A8C5D697BA48}"/>
              </a:ext>
            </a:extLst>
          </p:cNvPr>
          <p:cNvSpPr/>
          <p:nvPr/>
        </p:nvSpPr>
        <p:spPr>
          <a:xfrm>
            <a:off x="408713" y="2829581"/>
            <a:ext cx="105053" cy="105053"/>
          </a:xfrm>
          <a:prstGeom prst="ellipse">
            <a:avLst/>
          </a:prstGeom>
          <a:solidFill>
            <a:srgbClr val="2F75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026E0200-CEB2-4094-8295-EAB0B334E125}"/>
              </a:ext>
            </a:extLst>
          </p:cNvPr>
          <p:cNvSpPr/>
          <p:nvPr/>
        </p:nvSpPr>
        <p:spPr>
          <a:xfrm>
            <a:off x="412143" y="5683474"/>
            <a:ext cx="105053" cy="105053"/>
          </a:xfrm>
          <a:prstGeom prst="ellipse">
            <a:avLst/>
          </a:prstGeom>
          <a:solidFill>
            <a:srgbClr val="2F75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A3F21D31-E652-F5E5-BA0B-F827838A2342}"/>
              </a:ext>
            </a:extLst>
          </p:cNvPr>
          <p:cNvSpPr/>
          <p:nvPr/>
        </p:nvSpPr>
        <p:spPr>
          <a:xfrm>
            <a:off x="419363" y="7376185"/>
            <a:ext cx="105053" cy="105053"/>
          </a:xfrm>
          <a:prstGeom prst="ellipse">
            <a:avLst/>
          </a:prstGeom>
          <a:solidFill>
            <a:srgbClr val="2F75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02B158E5-67CD-DAE0-A771-ADF6918CEFDC}"/>
              </a:ext>
            </a:extLst>
          </p:cNvPr>
          <p:cNvSpPr txBox="1"/>
          <p:nvPr/>
        </p:nvSpPr>
        <p:spPr>
          <a:xfrm>
            <a:off x="578600" y="7274822"/>
            <a:ext cx="1345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latin typeface="Avenir Book" panose="02000503020000020003" pitchFamily="2" charset="0"/>
              </a:rPr>
              <a:t>Compétences</a:t>
            </a:r>
          </a:p>
        </p:txBody>
      </p:sp>
      <p:sp>
        <p:nvSpPr>
          <p:cNvPr id="49" name="TextBox 6">
            <a:extLst>
              <a:ext uri="{FF2B5EF4-FFF2-40B4-BE49-F238E27FC236}">
                <a16:creationId xmlns:a16="http://schemas.microsoft.com/office/drawing/2014/main" id="{B7B50F67-DC99-8A7B-3268-BCE975E0570E}"/>
              </a:ext>
            </a:extLst>
          </p:cNvPr>
          <p:cNvSpPr txBox="1"/>
          <p:nvPr/>
        </p:nvSpPr>
        <p:spPr>
          <a:xfrm>
            <a:off x="408713" y="7665003"/>
            <a:ext cx="189458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Tellus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in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hac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vestibulum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tincidunt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dui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ornare</a:t>
            </a:r>
            <a:endParaRPr lang="en-SG" sz="1100" i="1" dirty="0">
              <a:latin typeface="Avenir Book" panose="02000503020000020003" pitchFamily="2" charset="0"/>
              <a:ea typeface="Lato" panose="020F0502020204030203" pitchFamily="34" charset="0"/>
              <a:cs typeface="Calibri" panose="020F0502020204030204" pitchFamily="34" charset="0"/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7ACDB287-36EE-56C7-EBD7-8883A2E7116D}"/>
              </a:ext>
            </a:extLst>
          </p:cNvPr>
          <p:cNvSpPr/>
          <p:nvPr/>
        </p:nvSpPr>
        <p:spPr>
          <a:xfrm>
            <a:off x="3016547" y="7379621"/>
            <a:ext cx="105053" cy="105053"/>
          </a:xfrm>
          <a:prstGeom prst="ellipse">
            <a:avLst/>
          </a:prstGeom>
          <a:solidFill>
            <a:srgbClr val="2F75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CEBEF49A-47D9-45F2-DF95-38A70B6DD496}"/>
              </a:ext>
            </a:extLst>
          </p:cNvPr>
          <p:cNvSpPr txBox="1"/>
          <p:nvPr/>
        </p:nvSpPr>
        <p:spPr>
          <a:xfrm>
            <a:off x="3194022" y="7274822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latin typeface="Avenir Book" panose="02000503020000020003" pitchFamily="2" charset="0"/>
              </a:rPr>
              <a:t>Qualités</a:t>
            </a:r>
          </a:p>
        </p:txBody>
      </p:sp>
      <p:sp>
        <p:nvSpPr>
          <p:cNvPr id="52" name="TextBox 6">
            <a:extLst>
              <a:ext uri="{FF2B5EF4-FFF2-40B4-BE49-F238E27FC236}">
                <a16:creationId xmlns:a16="http://schemas.microsoft.com/office/drawing/2014/main" id="{A0C11BB5-063E-CC84-F097-AC5B01A6A4D0}"/>
              </a:ext>
            </a:extLst>
          </p:cNvPr>
          <p:cNvSpPr txBox="1"/>
          <p:nvPr/>
        </p:nvSpPr>
        <p:spPr>
          <a:xfrm>
            <a:off x="2932667" y="7658859"/>
            <a:ext cx="189458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Tellus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in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hac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vestibulum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tincidunt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dui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ornare</a:t>
            </a:r>
            <a:endParaRPr lang="en-SG" sz="1100" i="1" dirty="0">
              <a:latin typeface="Avenir Book" panose="02000503020000020003" pitchFamily="2" charset="0"/>
              <a:ea typeface="Lato" panose="020F0502020204030203" pitchFamily="34" charset="0"/>
              <a:cs typeface="Calibri" panose="020F0502020204030204" pitchFamily="34" charset="0"/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4639930E-35C9-EB0A-ADD9-1CC16CDDC505}"/>
              </a:ext>
            </a:extLst>
          </p:cNvPr>
          <p:cNvSpPr/>
          <p:nvPr/>
        </p:nvSpPr>
        <p:spPr>
          <a:xfrm>
            <a:off x="408713" y="8912735"/>
            <a:ext cx="105053" cy="105053"/>
          </a:xfrm>
          <a:prstGeom prst="ellipse">
            <a:avLst/>
          </a:prstGeom>
          <a:solidFill>
            <a:srgbClr val="2F75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C4222F13-0794-C84E-3279-D5A86CCE7F23}"/>
              </a:ext>
            </a:extLst>
          </p:cNvPr>
          <p:cNvSpPr txBox="1"/>
          <p:nvPr/>
        </p:nvSpPr>
        <p:spPr>
          <a:xfrm>
            <a:off x="599810" y="8811372"/>
            <a:ext cx="886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latin typeface="Avenir Book" panose="02000503020000020003" pitchFamily="2" charset="0"/>
              </a:rPr>
              <a:t>Hobbies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FA00044B-1C2A-248C-ACD2-D3C9FE9A77C5}"/>
              </a:ext>
            </a:extLst>
          </p:cNvPr>
          <p:cNvSpPr txBox="1"/>
          <p:nvPr/>
        </p:nvSpPr>
        <p:spPr>
          <a:xfrm>
            <a:off x="513765" y="9161812"/>
            <a:ext cx="385635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1423731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278</Words>
  <Application>Microsoft Macintosh PowerPoint</Application>
  <PresentationFormat>Format A4 (210 x 297 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Avenir Book</vt:lpstr>
      <vt:lpstr>Trebuchet MS</vt:lpstr>
      <vt:lpstr>Wingdings 3</vt:lpstr>
      <vt:lpstr>Facette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</cp:revision>
  <dcterms:created xsi:type="dcterms:W3CDTF">2016-02-09T19:29:36Z</dcterms:created>
  <dcterms:modified xsi:type="dcterms:W3CDTF">2025-01-21T00:00:39Z</dcterms:modified>
</cp:coreProperties>
</file>