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3768" y="4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2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0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45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6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89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5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39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9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3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981DA-0763-734D-B490-816CF698A4FC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131" y="184747"/>
            <a:ext cx="32268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/>
                <a:cs typeface="Arial"/>
              </a:rPr>
              <a:t>Pierre-Yves MARTIN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495"/>
          <a:stretch/>
        </p:blipFill>
        <p:spPr>
          <a:xfrm>
            <a:off x="224131" y="646412"/>
            <a:ext cx="3226858" cy="230337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224131" y="184747"/>
            <a:ext cx="3226858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190561"/>
              </p:ext>
            </p:extLst>
          </p:nvPr>
        </p:nvGraphicFramePr>
        <p:xfrm>
          <a:off x="224131" y="3028376"/>
          <a:ext cx="3226858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6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>
                          <a:latin typeface="Arial"/>
                          <a:cs typeface="Arial"/>
                        </a:rPr>
                        <a:t>TITRE DU POSTE</a:t>
                      </a:r>
                      <a:endParaRPr lang="fr-FR" sz="24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15 rue de la réussite 75012 Paris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Tel : 01.02.03.04.05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Mob : 06.01.02.03.01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Mail :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monemail@monfai.com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24132" y="5531356"/>
            <a:ext cx="32268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Décrivez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en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quelques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lignes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parcours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professionnel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compétences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clés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pour le poste et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objectifs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carrière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Ceci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est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en fait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une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introduction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lettre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de motivation.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0325" y="4981133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Arial"/>
                <a:cs typeface="Arial"/>
              </a:rPr>
              <a:t>MON PROFIL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560325" y="5362915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arme 19"/>
          <p:cNvSpPr/>
          <p:nvPr/>
        </p:nvSpPr>
        <p:spPr>
          <a:xfrm>
            <a:off x="298841" y="5095581"/>
            <a:ext cx="186775" cy="174305"/>
          </a:xfrm>
          <a:prstGeom prst="teardrop">
            <a:avLst/>
          </a:prstGeom>
          <a:solidFill>
            <a:srgbClr val="EEECE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60324" y="6801882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Arial"/>
                <a:cs typeface="Arial"/>
              </a:rPr>
              <a:t>MES FORMATIONS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560324" y="7183664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arme 22"/>
          <p:cNvSpPr/>
          <p:nvPr/>
        </p:nvSpPr>
        <p:spPr>
          <a:xfrm>
            <a:off x="298840" y="6916330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57866"/>
              </p:ext>
            </p:extLst>
          </p:nvPr>
        </p:nvGraphicFramePr>
        <p:xfrm>
          <a:off x="323744" y="7349605"/>
          <a:ext cx="3097245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FORMATION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FORMATION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FORMATION</a:t>
                      </a:r>
                      <a:r>
                        <a:rPr lang="en-US" sz="1200" kern="120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35670"/>
              </p:ext>
            </p:extLst>
          </p:nvPr>
        </p:nvGraphicFramePr>
        <p:xfrm>
          <a:off x="3912813" y="845719"/>
          <a:ext cx="3650038" cy="338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</a:t>
                      </a:r>
                      <a:r>
                        <a:rPr lang="en-US" sz="1200" kern="1200" baseline="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</a:t>
                      </a:r>
                      <a:r>
                        <a:rPr lang="en-US" sz="1200" kern="1200" baseline="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</a:t>
                      </a:r>
                      <a:r>
                        <a:rPr lang="en-US" sz="1200" kern="1200" baseline="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4174296" y="289335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Arial"/>
                <a:cs typeface="Arial"/>
              </a:rPr>
              <a:t>MES EXPERIENCES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174296" y="671117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Larme 28"/>
          <p:cNvSpPr/>
          <p:nvPr/>
        </p:nvSpPr>
        <p:spPr>
          <a:xfrm>
            <a:off x="3912812" y="403783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07378"/>
              </p:ext>
            </p:extLst>
          </p:nvPr>
        </p:nvGraphicFramePr>
        <p:xfrm>
          <a:off x="3912812" y="4757817"/>
          <a:ext cx="3650036" cy="3474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4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Informatiques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Windows 7 &amp;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8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Tableur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Power Point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Logiciel Compta.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Langues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Anglais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Espagnol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Qualités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4174294" y="4096186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Arial"/>
                <a:cs typeface="Arial"/>
              </a:rPr>
              <a:t>MES COMPETENCES</a:t>
            </a:r>
          </a:p>
        </p:txBody>
      </p:sp>
      <p:cxnSp>
        <p:nvCxnSpPr>
          <p:cNvPr id="33" name="Connecteur droit 32"/>
          <p:cNvCxnSpPr/>
          <p:nvPr/>
        </p:nvCxnSpPr>
        <p:spPr>
          <a:xfrm>
            <a:off x="4174294" y="4477968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arme 33"/>
          <p:cNvSpPr/>
          <p:nvPr/>
        </p:nvSpPr>
        <p:spPr>
          <a:xfrm>
            <a:off x="3912810" y="4210634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54531" y="5318465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02131" y="5318465"/>
            <a:ext cx="1256328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654531" y="5680438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514832" y="5680438"/>
            <a:ext cx="865013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41830" y="6458667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502131" y="6458119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41830" y="6084306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502131" y="6083758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654531" y="7651663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514832" y="7651115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654531" y="7277302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14832" y="7276754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4315137" y="9370862"/>
            <a:ext cx="1339394" cy="1188081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 flipH="1">
            <a:off x="5654531" y="9370862"/>
            <a:ext cx="1183006" cy="1188081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 flipV="1">
            <a:off x="4321045" y="8231943"/>
            <a:ext cx="1339394" cy="1138920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 flipH="1" flipV="1">
            <a:off x="5660439" y="8231943"/>
            <a:ext cx="1183006" cy="1138920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432957" y="868318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Dynamique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4599054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FFFFFF"/>
                </a:solidFill>
                <a:latin typeface="Arial"/>
                <a:cs typeface="Arial"/>
              </a:rPr>
              <a:t>Créatif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775408" y="868581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bg1"/>
                </a:solidFill>
                <a:latin typeface="Arial"/>
                <a:cs typeface="Arial"/>
              </a:rPr>
              <a:t>Autonome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807927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Impliqué</a:t>
            </a:r>
          </a:p>
        </p:txBody>
      </p:sp>
      <p:cxnSp>
        <p:nvCxnSpPr>
          <p:cNvPr id="74" name="Connecteur droit 73"/>
          <p:cNvCxnSpPr/>
          <p:nvPr/>
        </p:nvCxnSpPr>
        <p:spPr>
          <a:xfrm>
            <a:off x="3679003" y="184747"/>
            <a:ext cx="0" cy="10311339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1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70675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454</Words>
  <Application>Microsoft Macintosh PowerPoint</Application>
  <PresentationFormat>Personnalisé</PresentationFormat>
  <Paragraphs>59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cv73</dc:title>
  <dc:subject/>
  <dc:creator>www.exempledecv.com</dc:creator>
  <cp:keywords/>
  <dc:description/>
  <cp:lastModifiedBy>Axel Maille</cp:lastModifiedBy>
  <cp:revision>10</cp:revision>
  <dcterms:created xsi:type="dcterms:W3CDTF">2015-02-12T19:38:11Z</dcterms:created>
  <dcterms:modified xsi:type="dcterms:W3CDTF">2025-01-22T15:56:18Z</dcterms:modified>
  <cp:category/>
</cp:coreProperties>
</file>