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9"/>
    <p:restoredTop sz="94694"/>
  </p:normalViewPr>
  <p:slideViewPr>
    <p:cSldViewPr snapToGrid="0">
      <p:cViewPr varScale="1">
        <p:scale>
          <a:sx n="69" d="100"/>
          <a:sy n="69" d="100"/>
        </p:scale>
        <p:origin x="391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9D375-BAC5-0F4A-951F-0945C01F3A24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57831-7FFB-814E-909F-EB68152B5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898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b="0" i="0" u="none" strike="noStrike" dirty="0">
                <a:effectLst/>
                <a:latin typeface="Verdana" panose="020B0604030504040204" pitchFamily="34" charset="0"/>
              </a:rPr>
              <a:t>cv rédigé</a:t>
            </a:r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757831-7FFB-814E-909F-EB68152B576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119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33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0294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353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97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773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696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2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09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45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774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1329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0C1690-72C2-E747-A8D0-CF4CE7D68FAF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554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ZoneTexte 53">
            <a:extLst>
              <a:ext uri="{FF2B5EF4-FFF2-40B4-BE49-F238E27FC236}">
                <a16:creationId xmlns:a16="http://schemas.microsoft.com/office/drawing/2014/main" id="{C040472C-881C-678C-F11C-4149FCDBDBDB}"/>
              </a:ext>
            </a:extLst>
          </p:cNvPr>
          <p:cNvSpPr txBox="1"/>
          <p:nvPr/>
        </p:nvSpPr>
        <p:spPr>
          <a:xfrm>
            <a:off x="457608" y="753773"/>
            <a:ext cx="3781696" cy="380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4000" b="1" dirty="0">
                <a:solidFill>
                  <a:srgbClr val="3B3B3B"/>
                </a:solidFill>
                <a:effectLst/>
                <a:latin typeface="Avenir Black Oblique" panose="02000503020000020003" pitchFamily="2" charset="0"/>
              </a:rPr>
              <a:t>Paul Lacoste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3BA6AEDB-0B62-487D-FB9E-66FBEE192177}"/>
              </a:ext>
            </a:extLst>
          </p:cNvPr>
          <p:cNvSpPr txBox="1"/>
          <p:nvPr/>
        </p:nvSpPr>
        <p:spPr>
          <a:xfrm>
            <a:off x="457609" y="3465514"/>
            <a:ext cx="3781696" cy="287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600" b="1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Expérience professionnelle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223200B5-CDB6-288F-F9BA-68B712430811}"/>
              </a:ext>
            </a:extLst>
          </p:cNvPr>
          <p:cNvSpPr txBox="1"/>
          <p:nvPr/>
        </p:nvSpPr>
        <p:spPr>
          <a:xfrm>
            <a:off x="457608" y="3860334"/>
            <a:ext cx="4175349" cy="4401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200" b="1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Titre du poste– Entreprise X – Paris (2015-2020)</a:t>
            </a:r>
          </a:p>
          <a:p>
            <a:pPr>
              <a:lnSpc>
                <a:spcPts val="1350"/>
              </a:lnSpc>
            </a:pPr>
            <a:endParaRPr lang="fr-FR" sz="1200" b="0" dirty="0">
              <a:solidFill>
                <a:srgbClr val="3B3B3B"/>
              </a:solidFill>
              <a:effectLst/>
              <a:latin typeface="Avenir Book" panose="02000503020000020003" pitchFamily="2" charset="0"/>
            </a:endParaRP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Maintenance préventive et corrective des équipements électriques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Lecture de plans électriques et réalisation de schémas conformes aux normes en vigueur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Dépannage des installations en cas de dysfonctionnements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Installation et mise en service des nouveaux équipements électriques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Gestion de la documentation technique et mise à jour des dossiers électriques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endParaRPr lang="fr-FR" sz="1200" dirty="0">
              <a:solidFill>
                <a:srgbClr val="3B3B3B"/>
              </a:solidFill>
              <a:latin typeface="Avenir Book" panose="02000503020000020003" pitchFamily="2" charset="0"/>
            </a:endParaRPr>
          </a:p>
          <a:p>
            <a:pPr>
              <a:lnSpc>
                <a:spcPts val="1350"/>
              </a:lnSpc>
            </a:pPr>
            <a:r>
              <a:rPr lang="fr-FR" sz="1200" b="1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Titre du poste – Entreprise Y – Lyon (2010-2015)</a:t>
            </a:r>
          </a:p>
          <a:p>
            <a:pPr>
              <a:lnSpc>
                <a:spcPts val="1350"/>
              </a:lnSpc>
            </a:pPr>
            <a:endParaRPr lang="fr-FR" sz="1200" b="1" dirty="0">
              <a:solidFill>
                <a:srgbClr val="3B3B3B"/>
              </a:solidFill>
              <a:effectLst/>
              <a:latin typeface="Avenir Book" panose="02000503020000020003" pitchFamily="2" charset="0"/>
            </a:endParaRP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Suivi des chantiers et coordination avec les autres corps de métier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Réalisation de câblages électriques et de raccordements selon les plans et schémas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Utilisation d’outils informatiques pour la gestion des interventions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Participation à l’amélioration continue des processus de maintenance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endParaRPr lang="fr-FR" sz="1200" b="0" dirty="0">
              <a:solidFill>
                <a:srgbClr val="3B3B3B"/>
              </a:solidFill>
              <a:effectLst/>
              <a:latin typeface="Avenir Book" panose="02000503020000020003" pitchFamily="2" charset="0"/>
            </a:endParaRP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B88A8AB4-A303-542C-F968-0A7E1D743E1F}"/>
              </a:ext>
            </a:extLst>
          </p:cNvPr>
          <p:cNvSpPr txBox="1"/>
          <p:nvPr/>
        </p:nvSpPr>
        <p:spPr>
          <a:xfrm>
            <a:off x="457608" y="8634064"/>
            <a:ext cx="3781696" cy="287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600" b="1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Formation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D8529A13-DCCC-750A-CDAD-303A46518E7F}"/>
              </a:ext>
            </a:extLst>
          </p:cNvPr>
          <p:cNvSpPr txBox="1"/>
          <p:nvPr/>
        </p:nvSpPr>
        <p:spPr>
          <a:xfrm>
            <a:off x="457608" y="9070794"/>
            <a:ext cx="4175349" cy="9903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BTS Electrotechnique – Université de technologie de Compiègne (2008-2010)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Baccalauréat professionnel ELEEC (Electrotechnique, Energie, Equipements Communicants) – Lycée professionnel de la Villette, Paris (2008)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0BCAE3C3-BD83-6C1B-9E83-EC118AEA32DC}"/>
              </a:ext>
            </a:extLst>
          </p:cNvPr>
          <p:cNvSpPr txBox="1"/>
          <p:nvPr/>
        </p:nvSpPr>
        <p:spPr>
          <a:xfrm>
            <a:off x="457609" y="1327114"/>
            <a:ext cx="5630091" cy="296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600" b="1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Electricien de maintenance</a:t>
            </a:r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5735CE65-3353-11B0-4395-43BA84B80EEC}"/>
              </a:ext>
            </a:extLst>
          </p:cNvPr>
          <p:cNvSpPr txBox="1"/>
          <p:nvPr/>
        </p:nvSpPr>
        <p:spPr>
          <a:xfrm>
            <a:off x="457610" y="1929158"/>
            <a:ext cx="4309462" cy="1349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Lorem ipsum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dolor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amet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consectetur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adipiscing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elit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In pulvinar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eros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nunc. Sed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gravida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justo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eu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velit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gravida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eget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tristique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sem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aliquam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Vestibulum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aliquet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sem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amet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purus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maximus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in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blandit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urna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cursus.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Nullam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quis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porttitor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libero, nec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pellentesque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orci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Duis diam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arcu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fringilla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in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aliquam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eget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porttitor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ut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augue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 </a:t>
            </a:r>
            <a:b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</a:br>
            <a:endParaRPr lang="fr-FR" sz="1200" b="0" dirty="0">
              <a:solidFill>
                <a:srgbClr val="3B3B3B"/>
              </a:solidFill>
              <a:effectLst/>
              <a:latin typeface="Avenir Book" panose="02000503020000020003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2CE8452-A622-AF0D-E5C4-47B174054BA1}"/>
              </a:ext>
            </a:extLst>
          </p:cNvPr>
          <p:cNvSpPr/>
          <p:nvPr/>
        </p:nvSpPr>
        <p:spPr>
          <a:xfrm>
            <a:off x="4777733" y="0"/>
            <a:ext cx="2792603" cy="106918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54A979F-B948-F224-6B74-314E7FD7C72C}"/>
              </a:ext>
            </a:extLst>
          </p:cNvPr>
          <p:cNvSpPr txBox="1"/>
          <p:nvPr/>
        </p:nvSpPr>
        <p:spPr>
          <a:xfrm>
            <a:off x="5127667" y="2538498"/>
            <a:ext cx="2316010" cy="1174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50"/>
              </a:lnSpc>
            </a:pPr>
            <a:r>
              <a:rPr lang="fr-FR" sz="1200" b="0" dirty="0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38 ans – Célibataire</a:t>
            </a:r>
          </a:p>
          <a:p>
            <a:pPr>
              <a:lnSpc>
                <a:spcPts val="1350"/>
              </a:lnSpc>
            </a:pPr>
            <a:r>
              <a:rPr lang="fr-FR" sz="1200" b="0" dirty="0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123 rue des Electriciens 75000 Paris</a:t>
            </a:r>
          </a:p>
          <a:p>
            <a:pPr>
              <a:lnSpc>
                <a:spcPts val="1350"/>
              </a:lnSpc>
            </a:pPr>
            <a:r>
              <a:rPr lang="fr-FR" sz="1200" b="0" dirty="0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Tél : 01 23 45 67 89</a:t>
            </a:r>
          </a:p>
          <a:p>
            <a:pPr>
              <a:lnSpc>
                <a:spcPts val="1350"/>
              </a:lnSpc>
            </a:pPr>
            <a:r>
              <a:rPr lang="fr-FR" sz="1200" b="0" dirty="0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Email : </a:t>
            </a:r>
            <a:r>
              <a:rPr lang="fr-FR" sz="1200" b="0" dirty="0" err="1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miith@gmail.com</a:t>
            </a:r>
            <a:endParaRPr lang="fr-FR" sz="1200" b="0" dirty="0">
              <a:solidFill>
                <a:schemeClr val="bg1"/>
              </a:solidFill>
              <a:effectLst/>
              <a:latin typeface="Avenir Book" panose="02000503020000020003" pitchFamily="2" charset="0"/>
            </a:endParaRPr>
          </a:p>
          <a:p>
            <a:endParaRPr lang="fr-FR" sz="1200" dirty="0">
              <a:solidFill>
                <a:schemeClr val="bg1"/>
              </a:solidFill>
              <a:latin typeface="Avenir Book" panose="02000503020000020003" pitchFamily="2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8368BB2-C68B-4CC1-AE7F-C2A8352BB65D}"/>
              </a:ext>
            </a:extLst>
          </p:cNvPr>
          <p:cNvSpPr txBox="1"/>
          <p:nvPr/>
        </p:nvSpPr>
        <p:spPr>
          <a:xfrm>
            <a:off x="5077465" y="8126753"/>
            <a:ext cx="2215137" cy="1888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Lecture de plans et schémas électriques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Maîtrise des outils de dépannage et de diagnostic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Connaissance des normes et réglementations électriques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Habilitation électrique B2V – BR – BC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215FB57-F3B3-19D0-C7ED-E2DD6DB0CA87}"/>
              </a:ext>
            </a:extLst>
          </p:cNvPr>
          <p:cNvSpPr txBox="1"/>
          <p:nvPr/>
        </p:nvSpPr>
        <p:spPr>
          <a:xfrm>
            <a:off x="5092477" y="7739855"/>
            <a:ext cx="2386391" cy="294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600" b="0" dirty="0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Compétences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7173D65-0333-E233-5016-87C340ACA408}"/>
              </a:ext>
            </a:extLst>
          </p:cNvPr>
          <p:cNvSpPr txBox="1"/>
          <p:nvPr/>
        </p:nvSpPr>
        <p:spPr>
          <a:xfrm>
            <a:off x="5151391" y="5606351"/>
            <a:ext cx="2386391" cy="294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600" b="0" dirty="0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Qualités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170869D-0D3E-03D9-3351-2FE1865D7613}"/>
              </a:ext>
            </a:extLst>
          </p:cNvPr>
          <p:cNvSpPr txBox="1"/>
          <p:nvPr/>
        </p:nvSpPr>
        <p:spPr>
          <a:xfrm>
            <a:off x="5096887" y="5993249"/>
            <a:ext cx="2119330" cy="1349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Rigueur et précision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Capacité à travailler en autonomie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Bon relationnel et esprit d’équipe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Résistance au stress et réactivité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F61A4E4-F82C-B38D-8C7A-D47D89C9549C}"/>
              </a:ext>
            </a:extLst>
          </p:cNvPr>
          <p:cNvSpPr txBox="1"/>
          <p:nvPr/>
        </p:nvSpPr>
        <p:spPr>
          <a:xfrm>
            <a:off x="5151391" y="4105195"/>
            <a:ext cx="1799696" cy="294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600" b="0" dirty="0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Langues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55366A3-419E-F99C-A3EE-A5543A807CB8}"/>
              </a:ext>
            </a:extLst>
          </p:cNvPr>
          <p:cNvSpPr txBox="1"/>
          <p:nvPr/>
        </p:nvSpPr>
        <p:spPr>
          <a:xfrm>
            <a:off x="5092477" y="4490684"/>
            <a:ext cx="2119330" cy="810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Français – langue maternelle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bg1"/>
                </a:solidFill>
                <a:effectLst/>
                <a:latin typeface="Avenir Book" panose="02000503020000020003" pitchFamily="2" charset="0"/>
              </a:rPr>
              <a:t>Anglais – niveau intermédiaire</a:t>
            </a:r>
          </a:p>
        </p:txBody>
      </p:sp>
      <p:pic>
        <p:nvPicPr>
          <p:cNvPr id="12" name="Image 11" descr="Une image contenant Visage humain, habits, personne, sourire&#10;&#10;Le contenu généré par l’IA peut être incorrect.">
            <a:extLst>
              <a:ext uri="{FF2B5EF4-FFF2-40B4-BE49-F238E27FC236}">
                <a16:creationId xmlns:a16="http://schemas.microsoft.com/office/drawing/2014/main" id="{483726B4-44CA-AC41-E250-C4299AC6617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33959"/>
          <a:stretch/>
        </p:blipFill>
        <p:spPr>
          <a:xfrm>
            <a:off x="5263988" y="266648"/>
            <a:ext cx="1740735" cy="175929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9251060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1422</TotalTime>
  <Words>296</Words>
  <Application>Microsoft Macintosh PowerPoint</Application>
  <PresentationFormat>Personnalisé</PresentationFormat>
  <Paragraphs>40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Avenir Black Oblique</vt:lpstr>
      <vt:lpstr>Avenir Book</vt:lpstr>
      <vt:lpstr>Verdana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3</cp:revision>
  <dcterms:created xsi:type="dcterms:W3CDTF">2025-01-17T08:17:39Z</dcterms:created>
  <dcterms:modified xsi:type="dcterms:W3CDTF">2025-01-22T16:59:19Z</dcterms:modified>
</cp:coreProperties>
</file>