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09AC1"/>
    <a:srgbClr val="6061AA"/>
    <a:srgbClr val="B5A8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1392" y="231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01/04/15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7200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01/04/15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0753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01/04/15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0074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01/04/15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327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01/04/15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6503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01/04/15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2749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01/04/15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1584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01/04/15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084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01/04/15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865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01/04/15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8750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01/04/15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5096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B96D2-C310-CF45-A421-03A150B5AF11}" type="datetimeFigureOut">
              <a:rPr lang="fr-FR" smtClean="0"/>
              <a:t>01/04/15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4118A-DFB8-3C4E-B581-0F25386050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745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2234431" cy="10688638"/>
          </a:xfrm>
          <a:prstGeom prst="rect">
            <a:avLst/>
          </a:prstGeom>
          <a:solidFill>
            <a:srgbClr val="B5A8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/>
          <a:srcRect l="22778" r="14537" b="5490"/>
          <a:stretch/>
        </p:blipFill>
        <p:spPr>
          <a:xfrm>
            <a:off x="199355" y="546449"/>
            <a:ext cx="1659901" cy="1670372"/>
          </a:xfrm>
          <a:prstGeom prst="ellipse">
            <a:avLst/>
          </a:prstGeom>
          <a:ln w="19050" cmpd="sng">
            <a:solidFill>
              <a:srgbClr val="FFFFFF"/>
            </a:solidFill>
          </a:ln>
        </p:spPr>
      </p:pic>
      <p:sp>
        <p:nvSpPr>
          <p:cNvPr id="6" name="ZoneTexte 5"/>
          <p:cNvSpPr txBox="1"/>
          <p:nvPr/>
        </p:nvSpPr>
        <p:spPr>
          <a:xfrm>
            <a:off x="1" y="2383915"/>
            <a:ext cx="22344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Alice</a:t>
            </a:r>
            <a:r>
              <a:rPr lang="fr-F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MARTIN</a:t>
            </a:r>
            <a:endParaRPr lang="fr-FR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06885" y="4103775"/>
            <a:ext cx="223619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Décrivez</a:t>
            </a:r>
            <a:r>
              <a:rPr lang="en-GB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en </a:t>
            </a:r>
            <a:r>
              <a:rPr lang="en-GB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quelques</a:t>
            </a:r>
            <a:r>
              <a:rPr lang="en-GB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en-GB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lignes</a:t>
            </a:r>
            <a:r>
              <a:rPr lang="en-GB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en-GB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votre</a:t>
            </a:r>
            <a:r>
              <a:rPr lang="en-GB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en-GB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parcours</a:t>
            </a:r>
            <a:r>
              <a:rPr lang="en-GB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en-GB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professionnel</a:t>
            </a:r>
            <a:r>
              <a:rPr lang="en-GB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, </a:t>
            </a:r>
            <a:r>
              <a:rPr lang="en-GB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vos</a:t>
            </a:r>
            <a:r>
              <a:rPr lang="en-GB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en-GB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compétences</a:t>
            </a:r>
            <a:r>
              <a:rPr lang="en-GB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en-GB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clés</a:t>
            </a:r>
            <a:r>
              <a:rPr lang="en-GB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pour le poste et </a:t>
            </a:r>
            <a:r>
              <a:rPr lang="en-GB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vos</a:t>
            </a:r>
            <a:r>
              <a:rPr lang="en-GB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en-GB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objectifs</a:t>
            </a:r>
            <a:r>
              <a:rPr lang="en-GB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de </a:t>
            </a:r>
            <a:r>
              <a:rPr lang="en-GB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carrière</a:t>
            </a:r>
            <a:r>
              <a:rPr lang="en-GB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 </a:t>
            </a:r>
            <a:r>
              <a:rPr lang="en-GB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Ceci</a:t>
            </a:r>
            <a:r>
              <a:rPr lang="en-GB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en-GB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est</a:t>
            </a:r>
            <a:r>
              <a:rPr lang="en-GB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en fait </a:t>
            </a:r>
            <a:r>
              <a:rPr lang="en-GB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une</a:t>
            </a:r>
            <a:r>
              <a:rPr lang="en-GB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introduction </a:t>
            </a:r>
            <a:r>
              <a:rPr lang="en-GB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à</a:t>
            </a:r>
            <a:r>
              <a:rPr lang="en-GB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en-GB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votre</a:t>
            </a:r>
            <a:r>
              <a:rPr lang="en-GB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en-GB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lettre</a:t>
            </a:r>
            <a:r>
              <a:rPr lang="en-GB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de motivation. </a:t>
            </a:r>
            <a:endParaRPr lang="fr-FR" sz="1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55728" y="3634750"/>
            <a:ext cx="1173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404040"/>
                </a:solidFill>
              </a:rPr>
              <a:t>A PROPOS</a:t>
            </a:r>
            <a:endParaRPr lang="fr-FR" b="1" dirty="0">
              <a:solidFill>
                <a:srgbClr val="404040"/>
              </a:solidFill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005328"/>
              </p:ext>
            </p:extLst>
          </p:nvPr>
        </p:nvGraphicFramePr>
        <p:xfrm>
          <a:off x="2343078" y="286798"/>
          <a:ext cx="3074715" cy="5521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74715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2800" b="1" dirty="0" smtClean="0">
                          <a:solidFill>
                            <a:schemeClr val="accent4"/>
                          </a:solidFill>
                        </a:rPr>
                        <a:t>     EXPERIENCE</a:t>
                      </a:r>
                      <a:endParaRPr lang="fr-FR" sz="28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rgbClr val="40404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NOM ENTREPRISE | TITRE DU POSTE</a:t>
                      </a:r>
                    </a:p>
                    <a:p>
                      <a:pPr algn="l"/>
                      <a:r>
                        <a:rPr lang="en-US" sz="1200" kern="1200" dirty="0" smtClean="0">
                          <a:solidFill>
                            <a:schemeClr val="accent4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lang="fr-FR" sz="1200" kern="1200" dirty="0" smtClean="0">
                        <a:solidFill>
                          <a:schemeClr val="accent4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lang="fr-FR" sz="1200" dirty="0" smtClean="0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Décrivez ici les fonctions que vous avez occupé pour ce poste. Décrivez également vos missions et les résultats que vous avez obtenu. N’hésitez pas à les quantifier.</a:t>
                      </a:r>
                    </a:p>
                    <a:p>
                      <a:endParaRPr lang="fr-FR" sz="1200" dirty="0">
                        <a:solidFill>
                          <a:srgbClr val="40404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rgbClr val="40404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NOM ENTREPRISE | TITRE DU POSTE</a:t>
                      </a:r>
                    </a:p>
                    <a:p>
                      <a:pPr algn="l"/>
                      <a:r>
                        <a:rPr lang="en-US" sz="1200" kern="1200" dirty="0" smtClean="0">
                          <a:solidFill>
                            <a:schemeClr val="accent4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lang="fr-FR" sz="1200" kern="1200" dirty="0" smtClean="0">
                        <a:solidFill>
                          <a:schemeClr val="accent4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lang="fr-FR" sz="1200" dirty="0" smtClean="0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Décrivez ici les fonctions que vous avez occupé pour ce poste. Décrivez également vos missions et les résultats que vous avez obtenu. N’hésitez pas à les quantifier.</a:t>
                      </a:r>
                    </a:p>
                    <a:p>
                      <a:pPr algn="l"/>
                      <a:endParaRPr lang="fr-FR" sz="1100" kern="1200" dirty="0" smtClean="0">
                        <a:solidFill>
                          <a:srgbClr val="40404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rgbClr val="40404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NOM ENTREPRISE | TITRE DU POSTE</a:t>
                      </a:r>
                    </a:p>
                    <a:p>
                      <a:pPr algn="l"/>
                      <a:r>
                        <a:rPr lang="en-US" sz="1200" kern="1200" dirty="0" smtClean="0">
                          <a:solidFill>
                            <a:schemeClr val="accent4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lang="fr-FR" sz="1200" kern="1200" dirty="0" smtClean="0">
                        <a:solidFill>
                          <a:schemeClr val="accent4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lang="fr-FR" sz="1200" dirty="0" smtClean="0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Décrivez ici les fonctions que vous avez occupé pour ce poste. Décrivez également vos missions et les résultats que vous avez obtenu. N’hésitez pas à les quantifier.</a:t>
                      </a:r>
                    </a:p>
                    <a:p>
                      <a:pPr algn="l"/>
                      <a:endParaRPr lang="fr-FR" sz="1100" kern="1200" dirty="0" smtClean="0">
                        <a:solidFill>
                          <a:srgbClr val="40404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fr-FR" sz="1100" kern="1200" dirty="0" smtClean="0">
                        <a:solidFill>
                          <a:srgbClr val="40404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152252"/>
              </p:ext>
            </p:extLst>
          </p:nvPr>
        </p:nvGraphicFramePr>
        <p:xfrm>
          <a:off x="2343079" y="5808758"/>
          <a:ext cx="3074714" cy="4084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74714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2800" b="1" dirty="0" smtClean="0">
                          <a:solidFill>
                            <a:schemeClr val="accent4"/>
                          </a:solidFill>
                        </a:rPr>
                        <a:t>     FORMATION</a:t>
                      </a:r>
                      <a:endParaRPr lang="fr-FR" sz="28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NOM DE LA FORMATION</a:t>
                      </a:r>
                      <a:endParaRPr lang="en-US" sz="1200" kern="1200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/>
                      <a:r>
                        <a:rPr lang="en-US" sz="1200" kern="1200" dirty="0" smtClean="0">
                          <a:solidFill>
                            <a:schemeClr val="accent4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lang="fr-FR" sz="1200" kern="1200" dirty="0" smtClean="0">
                        <a:solidFill>
                          <a:schemeClr val="accent4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Décrivez</a:t>
                      </a:r>
                      <a:r>
                        <a:rPr lang="en-GB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 les </a:t>
                      </a:r>
                      <a:r>
                        <a:rPr lang="en-GB" sz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spécialités</a:t>
                      </a:r>
                      <a:r>
                        <a:rPr lang="en-GB" sz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 de </a:t>
                      </a:r>
                      <a:r>
                        <a:rPr lang="en-GB" sz="120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cette</a:t>
                      </a:r>
                      <a:r>
                        <a:rPr lang="en-GB" sz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 formation : </a:t>
                      </a:r>
                      <a:r>
                        <a:rPr lang="en-GB" sz="120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vos</a:t>
                      </a:r>
                      <a:r>
                        <a:rPr lang="en-GB" sz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lang="en-GB" sz="120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diplômes</a:t>
                      </a:r>
                      <a:r>
                        <a:rPr lang="en-GB" sz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, les options de la formation, etc…</a:t>
                      </a:r>
                      <a:endParaRPr lang="en-GB" sz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Cambria"/>
                        <a:cs typeface="Arial"/>
                      </a:endParaRPr>
                    </a:p>
                    <a:p>
                      <a:endParaRPr lang="fr-FR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NOM DE LA FORMATION</a:t>
                      </a:r>
                      <a:endParaRPr lang="en-US" sz="1200" kern="1200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/>
                      <a:r>
                        <a:rPr lang="en-US" sz="1200" kern="1200" dirty="0" smtClean="0">
                          <a:solidFill>
                            <a:schemeClr val="accent4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lang="fr-FR" sz="1200" kern="1200" dirty="0" smtClean="0">
                        <a:solidFill>
                          <a:schemeClr val="accent4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Décrivez</a:t>
                      </a:r>
                      <a:r>
                        <a:rPr lang="en-GB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 les </a:t>
                      </a:r>
                      <a:r>
                        <a:rPr lang="en-GB" sz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spécialités</a:t>
                      </a:r>
                      <a:r>
                        <a:rPr lang="en-GB" sz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 de </a:t>
                      </a:r>
                      <a:r>
                        <a:rPr lang="en-GB" sz="120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cette</a:t>
                      </a:r>
                      <a:r>
                        <a:rPr lang="en-GB" sz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 formation : </a:t>
                      </a:r>
                      <a:r>
                        <a:rPr lang="en-GB" sz="120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vos</a:t>
                      </a:r>
                      <a:r>
                        <a:rPr lang="en-GB" sz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lang="en-GB" sz="120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diplômes</a:t>
                      </a:r>
                      <a:r>
                        <a:rPr lang="en-GB" sz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, les options de la formation, etc…</a:t>
                      </a:r>
                      <a:endParaRPr lang="en-GB" sz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Cambria"/>
                        <a:cs typeface="Arial"/>
                      </a:endParaRPr>
                    </a:p>
                    <a:p>
                      <a:pPr algn="l"/>
                      <a:endParaRPr lang="fr-FR" sz="12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NOM DE LA FORMATION</a:t>
                      </a:r>
                      <a:endParaRPr lang="en-US" sz="1200" kern="1200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/>
                      <a:r>
                        <a:rPr lang="en-US" sz="1200" kern="1200" dirty="0" smtClean="0">
                          <a:solidFill>
                            <a:schemeClr val="accent4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lang="fr-FR" sz="1200" kern="1200" dirty="0" smtClean="0">
                        <a:solidFill>
                          <a:schemeClr val="accent4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Décrivez</a:t>
                      </a:r>
                      <a:r>
                        <a:rPr lang="en-GB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 les </a:t>
                      </a:r>
                      <a:r>
                        <a:rPr lang="en-GB" sz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spécialités</a:t>
                      </a:r>
                      <a:r>
                        <a:rPr lang="en-GB" sz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 de </a:t>
                      </a:r>
                      <a:r>
                        <a:rPr lang="en-GB" sz="120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cette</a:t>
                      </a:r>
                      <a:r>
                        <a:rPr lang="en-GB" sz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 formation : </a:t>
                      </a:r>
                      <a:r>
                        <a:rPr lang="en-GB" sz="120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vos</a:t>
                      </a:r>
                      <a:r>
                        <a:rPr lang="en-GB" sz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lang="en-GB" sz="120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diplômes</a:t>
                      </a:r>
                      <a:r>
                        <a:rPr lang="en-GB" sz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, les options de la formation, etc…</a:t>
                      </a:r>
                      <a:endParaRPr lang="en-GB" sz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Cambria"/>
                        <a:cs typeface="Arial"/>
                      </a:endParaRPr>
                    </a:p>
                    <a:p>
                      <a:pPr algn="l"/>
                      <a:endParaRPr lang="fr-FR" sz="12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505908" y="6160060"/>
            <a:ext cx="1578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AUTRES INFOS</a:t>
            </a:r>
            <a:endParaRPr lang="fr-FR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06885" y="6636837"/>
            <a:ext cx="2236193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Décrivez vos centres d'intérêts ou autres informations qui vous semblent important de faire apparaître sur votre CV.</a:t>
            </a:r>
          </a:p>
        </p:txBody>
      </p:sp>
      <p:cxnSp>
        <p:nvCxnSpPr>
          <p:cNvPr id="16" name="Connecteur droit 15"/>
          <p:cNvCxnSpPr/>
          <p:nvPr/>
        </p:nvCxnSpPr>
        <p:spPr>
          <a:xfrm>
            <a:off x="5551476" y="690668"/>
            <a:ext cx="0" cy="2858510"/>
          </a:xfrm>
          <a:prstGeom prst="line">
            <a:avLst/>
          </a:prstGeom>
          <a:ln w="12700" cmpd="sng">
            <a:solidFill>
              <a:schemeClr val="accent4">
                <a:lumMod val="60000"/>
                <a:lumOff val="40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5566238" y="5975394"/>
            <a:ext cx="0" cy="3917684"/>
          </a:xfrm>
          <a:prstGeom prst="line">
            <a:avLst/>
          </a:prstGeom>
          <a:ln w="12700" cmpd="sng">
            <a:solidFill>
              <a:schemeClr val="accent4">
                <a:lumMod val="60000"/>
                <a:lumOff val="40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5566238" y="902063"/>
            <a:ext cx="1483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404040"/>
                </a:solidFill>
              </a:rPr>
              <a:t>Compétences</a:t>
            </a:r>
            <a:endParaRPr lang="fr-FR" b="1" dirty="0">
              <a:solidFill>
                <a:srgbClr val="404040"/>
              </a:solidFill>
            </a:endParaRPr>
          </a:p>
        </p:txBody>
      </p:sp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59351"/>
              </p:ext>
            </p:extLst>
          </p:nvPr>
        </p:nvGraphicFramePr>
        <p:xfrm>
          <a:off x="5566238" y="1271395"/>
          <a:ext cx="183675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53"/>
              </a:tblGrid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Traitement de texte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Gestion d’équipement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Animation commerciale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PAO - Design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" name="Ellipse 33"/>
          <p:cNvSpPr/>
          <p:nvPr/>
        </p:nvSpPr>
        <p:spPr>
          <a:xfrm>
            <a:off x="5680114" y="155000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5943916" y="155000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6207718" y="155000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6471520" y="155000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6741095" y="155000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5680114" y="262916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5943916" y="262916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6207718" y="262916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6471520" y="262916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6741095" y="262916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5680114" y="2084923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5943916" y="2084923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6207718" y="2084923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6471520" y="2084923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6741095" y="2084923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5680114" y="3172859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5943916" y="3172859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/>
          <p:cNvSpPr/>
          <p:nvPr/>
        </p:nvSpPr>
        <p:spPr>
          <a:xfrm>
            <a:off x="6207718" y="3172859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6471520" y="3172859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6741095" y="3172859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9" name="Tableau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782962"/>
              </p:ext>
            </p:extLst>
          </p:nvPr>
        </p:nvGraphicFramePr>
        <p:xfrm>
          <a:off x="5566238" y="4316662"/>
          <a:ext cx="1836753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53"/>
              </a:tblGrid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Anglais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Allemand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0" name="ZoneTexte 69"/>
          <p:cNvSpPr txBox="1"/>
          <p:nvPr/>
        </p:nvSpPr>
        <p:spPr>
          <a:xfrm>
            <a:off x="5572022" y="3939169"/>
            <a:ext cx="1603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404040"/>
                </a:solidFill>
              </a:rPr>
              <a:t>Langues</a:t>
            </a:r>
            <a:endParaRPr lang="fr-FR" b="1" dirty="0">
              <a:solidFill>
                <a:srgbClr val="404040"/>
              </a:solidFill>
            </a:endParaRPr>
          </a:p>
        </p:txBody>
      </p:sp>
      <p:sp>
        <p:nvSpPr>
          <p:cNvPr id="71" name="Ellipse 70"/>
          <p:cNvSpPr/>
          <p:nvPr/>
        </p:nvSpPr>
        <p:spPr>
          <a:xfrm>
            <a:off x="5680114" y="4599645"/>
            <a:ext cx="166223" cy="166223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5943916" y="4599645"/>
            <a:ext cx="166223" cy="166223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6207718" y="4599645"/>
            <a:ext cx="166223" cy="16622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6471520" y="4599645"/>
            <a:ext cx="166223" cy="16622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6741095" y="4599645"/>
            <a:ext cx="166223" cy="16622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5651823" y="5136479"/>
            <a:ext cx="166223" cy="166223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5915625" y="5136479"/>
            <a:ext cx="166223" cy="166223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6179427" y="5136479"/>
            <a:ext cx="166223" cy="16622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6443229" y="5136479"/>
            <a:ext cx="166223" cy="16622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6712804" y="5136479"/>
            <a:ext cx="166223" cy="16622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ZoneTexte 80"/>
          <p:cNvSpPr txBox="1"/>
          <p:nvPr/>
        </p:nvSpPr>
        <p:spPr>
          <a:xfrm>
            <a:off x="5607964" y="5975394"/>
            <a:ext cx="1393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404040"/>
                </a:solidFill>
              </a:rPr>
              <a:t>Personnalité</a:t>
            </a:r>
            <a:endParaRPr lang="fr-FR" b="1" dirty="0">
              <a:solidFill>
                <a:srgbClr val="404040"/>
              </a:solidFill>
            </a:endParaRPr>
          </a:p>
        </p:txBody>
      </p:sp>
      <p:graphicFrame>
        <p:nvGraphicFramePr>
          <p:cNvPr id="82" name="Tableau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511823"/>
              </p:ext>
            </p:extLst>
          </p:nvPr>
        </p:nvGraphicFramePr>
        <p:xfrm>
          <a:off x="5607964" y="6344726"/>
          <a:ext cx="183675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53"/>
              </a:tblGrid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Créatif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Dynamique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Organisé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Autonome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3" name="Ellipse 82"/>
          <p:cNvSpPr/>
          <p:nvPr/>
        </p:nvSpPr>
        <p:spPr>
          <a:xfrm>
            <a:off x="5721840" y="6623331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5985642" y="6623331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6249444" y="6623331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6513246" y="6623331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/>
          <p:cNvSpPr/>
          <p:nvPr/>
        </p:nvSpPr>
        <p:spPr>
          <a:xfrm>
            <a:off x="6782821" y="6623331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/>
          <p:cNvSpPr/>
          <p:nvPr/>
        </p:nvSpPr>
        <p:spPr>
          <a:xfrm>
            <a:off x="5721840" y="7702491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/>
          <p:cNvSpPr/>
          <p:nvPr/>
        </p:nvSpPr>
        <p:spPr>
          <a:xfrm>
            <a:off x="5985642" y="7702491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/>
          <p:cNvSpPr/>
          <p:nvPr/>
        </p:nvSpPr>
        <p:spPr>
          <a:xfrm>
            <a:off x="6249444" y="7702491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/>
          <p:cNvSpPr/>
          <p:nvPr/>
        </p:nvSpPr>
        <p:spPr>
          <a:xfrm>
            <a:off x="6513246" y="7702491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/>
          <p:cNvSpPr/>
          <p:nvPr/>
        </p:nvSpPr>
        <p:spPr>
          <a:xfrm>
            <a:off x="6782821" y="7702491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/>
          <p:cNvSpPr/>
          <p:nvPr/>
        </p:nvSpPr>
        <p:spPr>
          <a:xfrm>
            <a:off x="5721840" y="7158254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/>
          <p:cNvSpPr/>
          <p:nvPr/>
        </p:nvSpPr>
        <p:spPr>
          <a:xfrm>
            <a:off x="5985642" y="7158254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/>
          <p:cNvSpPr/>
          <p:nvPr/>
        </p:nvSpPr>
        <p:spPr>
          <a:xfrm>
            <a:off x="6249444" y="7158254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/>
          <p:cNvSpPr/>
          <p:nvPr/>
        </p:nvSpPr>
        <p:spPr>
          <a:xfrm>
            <a:off x="6513246" y="7158254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/>
          <p:cNvSpPr/>
          <p:nvPr/>
        </p:nvSpPr>
        <p:spPr>
          <a:xfrm>
            <a:off x="6782821" y="7158254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/>
          <p:cNvSpPr/>
          <p:nvPr/>
        </p:nvSpPr>
        <p:spPr>
          <a:xfrm>
            <a:off x="5721840" y="824619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/>
          <p:cNvSpPr/>
          <p:nvPr/>
        </p:nvSpPr>
        <p:spPr>
          <a:xfrm>
            <a:off x="5985642" y="824619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/>
          <p:cNvSpPr/>
          <p:nvPr/>
        </p:nvSpPr>
        <p:spPr>
          <a:xfrm>
            <a:off x="6249444" y="824619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/>
          <p:cNvSpPr/>
          <p:nvPr/>
        </p:nvSpPr>
        <p:spPr>
          <a:xfrm>
            <a:off x="6513246" y="824619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/>
          <p:cNvSpPr/>
          <p:nvPr/>
        </p:nvSpPr>
        <p:spPr>
          <a:xfrm>
            <a:off x="6782821" y="824619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4" name="Connecteur droit 103"/>
          <p:cNvCxnSpPr/>
          <p:nvPr/>
        </p:nvCxnSpPr>
        <p:spPr>
          <a:xfrm>
            <a:off x="5532780" y="3892675"/>
            <a:ext cx="18696" cy="1754259"/>
          </a:xfrm>
          <a:prstGeom prst="line">
            <a:avLst/>
          </a:prstGeom>
          <a:ln w="12700" cmpd="sng">
            <a:solidFill>
              <a:schemeClr val="accent4">
                <a:lumMod val="60000"/>
                <a:lumOff val="40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7" name="Image 106" descr="info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47" y="6184016"/>
            <a:ext cx="360028" cy="345376"/>
          </a:xfrm>
          <a:prstGeom prst="rect">
            <a:avLst/>
          </a:prstGeom>
        </p:spPr>
      </p:pic>
      <p:pic>
        <p:nvPicPr>
          <p:cNvPr id="108" name="Image 107" descr="propo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85" y="3643076"/>
            <a:ext cx="399023" cy="355651"/>
          </a:xfrm>
          <a:prstGeom prst="rect">
            <a:avLst/>
          </a:prstGeom>
        </p:spPr>
      </p:pic>
      <p:pic>
        <p:nvPicPr>
          <p:cNvPr id="109" name="Image 108" descr="formati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840" y="5898728"/>
            <a:ext cx="398109" cy="379264"/>
          </a:xfrm>
          <a:prstGeom prst="rect">
            <a:avLst/>
          </a:prstGeom>
        </p:spPr>
      </p:pic>
      <p:pic>
        <p:nvPicPr>
          <p:cNvPr id="110" name="Image 109" descr="exp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840" y="352133"/>
            <a:ext cx="388632" cy="388632"/>
          </a:xfrm>
          <a:prstGeom prst="rect">
            <a:avLst/>
          </a:prstGeom>
        </p:spPr>
      </p:pic>
      <p:sp>
        <p:nvSpPr>
          <p:cNvPr id="103" name="ZoneTexte 102"/>
          <p:cNvSpPr txBox="1"/>
          <p:nvPr/>
        </p:nvSpPr>
        <p:spPr>
          <a:xfrm>
            <a:off x="525551" y="8041693"/>
            <a:ext cx="110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CONTACT</a:t>
            </a:r>
            <a:endParaRPr lang="fr-FR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" name="Image 1" descr="parler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90" y="8076736"/>
            <a:ext cx="321585" cy="308795"/>
          </a:xfrm>
          <a:prstGeom prst="rect">
            <a:avLst/>
          </a:prstGeom>
        </p:spPr>
      </p:pic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251659"/>
              </p:ext>
            </p:extLst>
          </p:nvPr>
        </p:nvGraphicFramePr>
        <p:xfrm>
          <a:off x="199355" y="8550123"/>
          <a:ext cx="2025165" cy="1379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165"/>
              </a:tblGrid>
              <a:tr h="352861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</a:rPr>
                        <a:t>Adresse : 17 Rue de la Réussite 75012 Paris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7486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Tel : 01.02.03.04.05</a:t>
                      </a:r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7486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Mob : 06.01.02.03.04</a:t>
                      </a:r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7486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@</a:t>
                      </a:r>
                      <a:r>
                        <a:rPr lang="fr-FR" sz="1200" baseline="0" dirty="0" smtClean="0"/>
                        <a:t> : </a:t>
                      </a:r>
                      <a:r>
                        <a:rPr lang="fr-FR" sz="1200" baseline="0" dirty="0" err="1" smtClean="0"/>
                        <a:t>mail@mail.com</a:t>
                      </a:r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9067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292</Words>
  <Application>Microsoft Macintosh PowerPoint</Application>
  <PresentationFormat>Personnalisé</PresentationFormat>
  <Paragraphs>43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15</cp:revision>
  <dcterms:created xsi:type="dcterms:W3CDTF">2015-04-01T11:00:32Z</dcterms:created>
  <dcterms:modified xsi:type="dcterms:W3CDTF">2015-04-01T14:23:09Z</dcterms:modified>
</cp:coreProperties>
</file>