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8" r:id="rId3"/>
  </p:sldIdLst>
  <p:sldSz cx="7562850" cy="10688638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7">
          <p15:clr>
            <a:srgbClr val="A4A3A4"/>
          </p15:clr>
        </p15:guide>
        <p15:guide id="2" pos="238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94"/>
  </p:normalViewPr>
  <p:slideViewPr>
    <p:cSldViewPr snapToGrid="0" snapToObjects="1">
      <p:cViewPr>
        <p:scale>
          <a:sx n="80" d="100"/>
          <a:sy n="80" d="100"/>
        </p:scale>
        <p:origin x="3504" y="96"/>
      </p:cViewPr>
      <p:guideLst>
        <p:guide orient="horz" pos="3367"/>
        <p:guide pos="238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67214" y="3320407"/>
            <a:ext cx="6428423" cy="2291129"/>
          </a:xfrm>
        </p:spPr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34428" y="6056895"/>
            <a:ext cx="5293995" cy="2731541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F4784-41C7-514E-8156-34ED14BF35B9}" type="datetimeFigureOut">
              <a:rPr lang="fr-FR" smtClean="0"/>
              <a:t>22/01/2025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0BE14-FECB-D348-A941-34D3711FCF7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004550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F4784-41C7-514E-8156-34ED14BF35B9}" type="datetimeFigureOut">
              <a:rPr lang="fr-FR" smtClean="0"/>
              <a:t>22/01/2025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0BE14-FECB-D348-A941-34D3711FCF7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618592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535084" y="668040"/>
            <a:ext cx="1407530" cy="14214405"/>
          </a:xfrm>
        </p:spPr>
        <p:txBody>
          <a:bodyPr vert="eaVert"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12493" y="668040"/>
            <a:ext cx="4096544" cy="1421440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F4784-41C7-514E-8156-34ED14BF35B9}" type="datetimeFigureOut">
              <a:rPr lang="fr-FR" smtClean="0"/>
              <a:t>22/01/2025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0BE14-FECB-D348-A941-34D3711FCF7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659144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F4784-41C7-514E-8156-34ED14BF35B9}" type="datetimeFigureOut">
              <a:rPr lang="fr-FR" smtClean="0"/>
              <a:t>22/01/2025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0BE14-FECB-D348-A941-34D3711FCF7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534127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97413" y="6868441"/>
            <a:ext cx="6428423" cy="212288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97413" y="4530301"/>
            <a:ext cx="6428423" cy="233813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F4784-41C7-514E-8156-34ED14BF35B9}" type="datetimeFigureOut">
              <a:rPr lang="fr-FR" smtClean="0"/>
              <a:t>22/01/2025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0BE14-FECB-D348-A941-34D3711FCF7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942742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12493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190577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F4784-41C7-514E-8156-34ED14BF35B9}" type="datetimeFigureOut">
              <a:rPr lang="fr-FR" smtClean="0"/>
              <a:t>22/01/2025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0BE14-FECB-D348-A941-34D3711FCF7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969684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392573"/>
            <a:ext cx="3341572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78143" y="3389684"/>
            <a:ext cx="3341572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841823" y="2392573"/>
            <a:ext cx="3342885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841823" y="3389684"/>
            <a:ext cx="3342885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F4784-41C7-514E-8156-34ED14BF35B9}" type="datetimeFigureOut">
              <a:rPr lang="fr-FR" smtClean="0"/>
              <a:t>22/01/2025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0BE14-FECB-D348-A941-34D3711FCF7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988004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F4784-41C7-514E-8156-34ED14BF35B9}" type="datetimeFigureOut">
              <a:rPr lang="fr-FR" smtClean="0"/>
              <a:t>22/01/2025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0BE14-FECB-D348-A941-34D3711FCF7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450315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F4784-41C7-514E-8156-34ED14BF35B9}" type="datetimeFigureOut">
              <a:rPr lang="fr-FR" smtClean="0"/>
              <a:t>22/01/2025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0BE14-FECB-D348-A941-34D3711FCF7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261051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5566"/>
            <a:ext cx="2488126" cy="181113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956864" y="425567"/>
            <a:ext cx="4227843" cy="912245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78143" y="2236697"/>
            <a:ext cx="2488126" cy="731132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F4784-41C7-514E-8156-34ED14BF35B9}" type="datetimeFigureOut">
              <a:rPr lang="fr-FR" smtClean="0"/>
              <a:t>22/01/2025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0BE14-FECB-D348-A941-34D3711FCF7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570761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2372" y="7482047"/>
            <a:ext cx="4537710" cy="88329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482372" y="955049"/>
            <a:ext cx="4537710" cy="641318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482372" y="8365344"/>
            <a:ext cx="4537710" cy="125443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F4784-41C7-514E-8156-34ED14BF35B9}" type="datetimeFigureOut">
              <a:rPr lang="fr-FR" smtClean="0"/>
              <a:t>22/01/2025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0BE14-FECB-D348-A941-34D3711FCF7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62083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494016"/>
            <a:ext cx="6806565" cy="70540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781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9F4784-41C7-514E-8156-34ED14BF35B9}" type="datetimeFigureOut">
              <a:rPr lang="fr-FR" smtClean="0"/>
              <a:t>22/01/2025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583974" y="9906785"/>
            <a:ext cx="2394903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54200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50BE14-FECB-D348-A941-34D3711FCF7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588238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exempledecv.com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/>
          <p:cNvSpPr txBox="1"/>
          <p:nvPr/>
        </p:nvSpPr>
        <p:spPr>
          <a:xfrm>
            <a:off x="321670" y="1359570"/>
            <a:ext cx="285702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dirty="0"/>
              <a:t>Mail : </a:t>
            </a:r>
            <a:r>
              <a:rPr lang="fr-FR" sz="1100" dirty="0" err="1"/>
              <a:t>prenom.nom@mail.com</a:t>
            </a:r>
            <a:r>
              <a:rPr lang="fr-FR" sz="1100" dirty="0"/>
              <a:t>  </a:t>
            </a:r>
          </a:p>
          <a:p>
            <a:r>
              <a:rPr lang="fr-FR" sz="1100" dirty="0"/>
              <a:t>Tel : 01 02 03 04 05 </a:t>
            </a:r>
          </a:p>
          <a:p>
            <a:r>
              <a:rPr lang="fr-FR" sz="1100" dirty="0"/>
              <a:t>Mob : 06 01 02 03 04  </a:t>
            </a:r>
          </a:p>
          <a:p>
            <a:r>
              <a:rPr lang="fr-FR" sz="1100" dirty="0" err="1"/>
              <a:t>Adr</a:t>
            </a:r>
            <a:r>
              <a:rPr lang="fr-FR" sz="1100" dirty="0"/>
              <a:t> : 17 rue de la Rue 75001 Paris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321670" y="277224"/>
            <a:ext cx="3894754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200" i="1" dirty="0"/>
              <a:t>Jean-Pierre LANGLOIS</a:t>
            </a:r>
          </a:p>
        </p:txBody>
      </p:sp>
      <p:sp>
        <p:nvSpPr>
          <p:cNvPr id="8" name="ZoneTexte 7"/>
          <p:cNvSpPr txBox="1"/>
          <p:nvPr/>
        </p:nvSpPr>
        <p:spPr>
          <a:xfrm>
            <a:off x="321670" y="903873"/>
            <a:ext cx="274684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dirty="0"/>
              <a:t>Titre du poste recherché</a:t>
            </a:r>
          </a:p>
        </p:txBody>
      </p:sp>
      <p:graphicFrame>
        <p:nvGraphicFramePr>
          <p:cNvPr id="11" name="Tableau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42701706"/>
              </p:ext>
            </p:extLst>
          </p:nvPr>
        </p:nvGraphicFramePr>
        <p:xfrm>
          <a:off x="321670" y="2718252"/>
          <a:ext cx="4357903" cy="5379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5790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93272">
                <a:tc>
                  <a:txBody>
                    <a:bodyPr/>
                    <a:lstStyle/>
                    <a:p>
                      <a:pPr marL="0" indent="0" algn="l">
                        <a:buFont typeface="Arial"/>
                        <a:buNone/>
                      </a:pPr>
                      <a:r>
                        <a:rPr lang="fr-FR" sz="2000" b="0" i="0" dirty="0">
                          <a:solidFill>
                            <a:srgbClr val="000000"/>
                          </a:solidFill>
                          <a:effectLst/>
                          <a:latin typeface="Calibri"/>
                          <a:cs typeface="Calibri"/>
                        </a:rPr>
                        <a:t>Expériences professionnelles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indent="0" algn="l">
                        <a:buFont typeface="Arial"/>
                        <a:buNone/>
                      </a:pPr>
                      <a:endParaRPr lang="fr-FR" sz="900" b="0" i="0" dirty="0">
                        <a:solidFill>
                          <a:srgbClr val="000000"/>
                        </a:solidFill>
                        <a:effectLst/>
                        <a:latin typeface="Calibri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3272">
                <a:tc>
                  <a:txBody>
                    <a:bodyPr/>
                    <a:lstStyle/>
                    <a:p>
                      <a:pPr algn="l"/>
                      <a:r>
                        <a:rPr lang="en-US" sz="1200" b="0" i="0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NOM ENTREPRISE </a:t>
                      </a:r>
                      <a:r>
                        <a:rPr lang="en-US" sz="1200" b="0" i="0" kern="1200" baseline="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| </a:t>
                      </a:r>
                      <a:r>
                        <a:rPr lang="en-US" sz="1200" b="0" i="0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2000 – 2003</a:t>
                      </a:r>
                    </a:p>
                    <a:p>
                      <a:pPr algn="l"/>
                      <a:r>
                        <a:rPr lang="en-US" sz="1200" b="0" i="0" kern="1200" dirty="0" err="1">
                          <a:solidFill>
                            <a:schemeClr val="tx1"/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Titre</a:t>
                      </a:r>
                      <a:r>
                        <a:rPr lang="en-US" sz="1200" b="0" i="0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 du poste </a:t>
                      </a:r>
                      <a:r>
                        <a:rPr lang="en-US" sz="1200" b="0" i="0" kern="1200" dirty="0" err="1">
                          <a:solidFill>
                            <a:schemeClr val="tx1"/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occupé</a:t>
                      </a:r>
                      <a:endParaRPr lang="fr-FR" sz="1200" b="0" i="0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+mn-ea"/>
                        <a:cs typeface="Calibri"/>
                      </a:endParaRPr>
                    </a:p>
                    <a:p>
                      <a:pPr marL="0" indent="0" algn="l">
                        <a:buFont typeface="Arial"/>
                        <a:buNone/>
                      </a:pPr>
                      <a:endParaRPr lang="fr-FR" sz="1200" b="0" i="0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+mn-ea"/>
                        <a:cs typeface="Calibri"/>
                      </a:endParaRPr>
                    </a:p>
                    <a:p>
                      <a:pPr marL="0" indent="0" algn="l">
                        <a:buFont typeface="Arial"/>
                        <a:buNone/>
                      </a:pPr>
                      <a:r>
                        <a:rPr lang="fr-FR" sz="1200" b="0" i="0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Décrivez ici les fonctions que vous avez occupé pour ce poste. Décrivez également vos missions</a:t>
                      </a:r>
                      <a:r>
                        <a:rPr lang="fr-FR" sz="1200" b="0" i="0" kern="1200" baseline="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 et les résultats que vous avez obtenu. N’hésitez pas à les quantifier.</a:t>
                      </a:r>
                      <a:br>
                        <a:rPr lang="fr-FR" sz="1200" b="0" i="0" kern="1200" baseline="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</a:br>
                      <a:endParaRPr lang="fr-FR" sz="1200" b="0" i="0" dirty="0">
                        <a:solidFill>
                          <a:schemeClr val="tx1"/>
                        </a:solidFill>
                        <a:effectLst/>
                        <a:latin typeface="Calibri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3272">
                <a:tc>
                  <a:txBody>
                    <a:bodyPr/>
                    <a:lstStyle/>
                    <a:p>
                      <a:pPr algn="l"/>
                      <a:r>
                        <a:rPr lang="en-US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NOM ENTREPRISE </a:t>
                      </a:r>
                      <a:r>
                        <a:rPr lang="en-US" sz="1200" b="0" i="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| </a:t>
                      </a:r>
                      <a:r>
                        <a:rPr lang="en-US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2000 – 2003</a:t>
                      </a:r>
                    </a:p>
                    <a:p>
                      <a:pPr algn="l"/>
                      <a:r>
                        <a:rPr lang="en-US" sz="12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Titre</a:t>
                      </a:r>
                      <a:r>
                        <a:rPr lang="en-US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du poste </a:t>
                      </a:r>
                      <a:r>
                        <a:rPr lang="en-US" sz="12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occupé</a:t>
                      </a:r>
                      <a:endParaRPr lang="fr-FR" sz="1200" b="0" i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  <a:p>
                      <a:pPr marL="0" indent="0" algn="l">
                        <a:buFont typeface="Arial"/>
                        <a:buNone/>
                      </a:pPr>
                      <a:r>
                        <a:rPr lang="fr-FR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Décrivez ici les fonctions que vous avez occupé pour ce poste. Décrivez également vos missions</a:t>
                      </a:r>
                      <a:r>
                        <a:rPr lang="fr-FR" sz="1200" b="0" i="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et les résultats que vous avez obtenu. N’hésitez pas à les quantifier.</a:t>
                      </a:r>
                      <a:br>
                        <a:rPr lang="fr-FR" sz="1200" b="0" i="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</a:br>
                      <a:endParaRPr lang="fr-FR" sz="12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93272">
                <a:tc>
                  <a:txBody>
                    <a:bodyPr/>
                    <a:lstStyle/>
                    <a:p>
                      <a:pPr algn="l"/>
                      <a:r>
                        <a:rPr lang="en-US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NOM ENTREPRISE </a:t>
                      </a:r>
                      <a:r>
                        <a:rPr lang="en-US" sz="1200" b="0" i="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| </a:t>
                      </a:r>
                      <a:r>
                        <a:rPr lang="en-US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2000 – 2003</a:t>
                      </a:r>
                    </a:p>
                    <a:p>
                      <a:pPr algn="l"/>
                      <a:r>
                        <a:rPr lang="en-US" sz="12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Titre</a:t>
                      </a:r>
                      <a:r>
                        <a:rPr lang="en-US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du poste </a:t>
                      </a:r>
                      <a:r>
                        <a:rPr lang="en-US" sz="12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occupé</a:t>
                      </a:r>
                      <a:endParaRPr lang="fr-FR" sz="1200" b="0" i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  <a:p>
                      <a:pPr marL="0" indent="0" algn="l">
                        <a:buFont typeface="Arial"/>
                        <a:buNone/>
                      </a:pPr>
                      <a:r>
                        <a:rPr lang="fr-FR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Décrivez ici les fonctions que vous avez occupé pour ce poste. Décrivez également vos missions</a:t>
                      </a:r>
                      <a:r>
                        <a:rPr lang="fr-FR" sz="1200" b="0" i="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et les résultats que vous avez obtenu. N’hésitez pas à les quantifier.</a:t>
                      </a:r>
                      <a:br>
                        <a:rPr lang="fr-FR" sz="1200" b="0" i="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</a:br>
                      <a:endParaRPr lang="fr-FR" sz="12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93272">
                <a:tc>
                  <a:txBody>
                    <a:bodyPr/>
                    <a:lstStyle/>
                    <a:p>
                      <a:pPr algn="l"/>
                      <a:r>
                        <a:rPr lang="en-US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NOM ENTREPRISE </a:t>
                      </a:r>
                      <a:r>
                        <a:rPr lang="en-US" sz="1200" b="0" i="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| </a:t>
                      </a:r>
                      <a:r>
                        <a:rPr lang="en-US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2000 – 2003</a:t>
                      </a:r>
                    </a:p>
                    <a:p>
                      <a:pPr algn="l"/>
                      <a:r>
                        <a:rPr lang="en-US" sz="12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Titre</a:t>
                      </a:r>
                      <a:r>
                        <a:rPr lang="en-US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du poste </a:t>
                      </a:r>
                      <a:r>
                        <a:rPr lang="en-US" sz="12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occupé</a:t>
                      </a:r>
                      <a:endParaRPr lang="fr-FR" sz="1200" b="0" i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  <a:p>
                      <a:pPr marL="0" indent="0" algn="l">
                        <a:buFont typeface="Arial"/>
                        <a:buNone/>
                      </a:pPr>
                      <a:r>
                        <a:rPr lang="fr-FR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Décrivez ici les fonctions que vous avez occupé pour ce poste. Décrivez également vos missions</a:t>
                      </a:r>
                      <a:r>
                        <a:rPr lang="fr-FR" sz="1200" b="0" i="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et les résultats que vous avez obtenu. N’hésitez pas à les quantifier.</a:t>
                      </a:r>
                      <a:endParaRPr lang="fr-FR" sz="12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12" name="Tableau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0859361"/>
              </p:ext>
            </p:extLst>
          </p:nvPr>
        </p:nvGraphicFramePr>
        <p:xfrm>
          <a:off x="5129468" y="2718252"/>
          <a:ext cx="2326654" cy="4191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2665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93272">
                <a:tc>
                  <a:txBody>
                    <a:bodyPr/>
                    <a:lstStyle/>
                    <a:p>
                      <a:pPr marL="0" indent="0" algn="l">
                        <a:buFont typeface="Arial"/>
                        <a:buNone/>
                      </a:pPr>
                      <a:r>
                        <a:rPr lang="fr-FR" sz="2000" b="0" i="0" dirty="0">
                          <a:solidFill>
                            <a:schemeClr val="tx1"/>
                          </a:solidFill>
                          <a:effectLst/>
                          <a:latin typeface="Calibri"/>
                          <a:cs typeface="Calibri"/>
                        </a:rPr>
                        <a:t>Formation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indent="0" algn="l">
                        <a:buFont typeface="Arial"/>
                        <a:buNone/>
                      </a:pPr>
                      <a:endParaRPr lang="fr-FR" sz="900" b="0" i="0" dirty="0">
                        <a:solidFill>
                          <a:schemeClr val="tx1"/>
                        </a:solidFill>
                        <a:effectLst/>
                        <a:latin typeface="Calibri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3272">
                <a:tc>
                  <a:txBody>
                    <a:bodyPr/>
                    <a:lstStyle/>
                    <a:p>
                      <a:pPr algn="l"/>
                      <a:r>
                        <a:rPr lang="fr-FR" sz="12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Calibri"/>
                        </a:rPr>
                        <a:t>FORMATION | 2000 – 2003</a:t>
                      </a:r>
                      <a:br>
                        <a:rPr lang="fr-FR" sz="12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Calibri"/>
                        </a:rPr>
                      </a:br>
                      <a:endParaRPr lang="fr-FR" sz="1200" b="0" dirty="0">
                        <a:solidFill>
                          <a:schemeClr val="tx1"/>
                        </a:solidFill>
                        <a:effectLst/>
                        <a:latin typeface="+mn-lt"/>
                        <a:cs typeface="Calibri"/>
                      </a:endParaRPr>
                    </a:p>
                    <a:p>
                      <a:pPr algn="l"/>
                      <a:r>
                        <a:rPr lang="fr-FR" sz="12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Calibri"/>
                        </a:rPr>
                        <a:t>Décrivez les spécialités de cette formation : vos diplômes, les options de la formation, etc…</a:t>
                      </a:r>
                    </a:p>
                    <a:p>
                      <a:pPr algn="l"/>
                      <a:endParaRPr lang="fr-FR" sz="1200" b="0" i="0" dirty="0">
                        <a:solidFill>
                          <a:schemeClr val="tx1"/>
                        </a:solidFill>
                        <a:effectLst/>
                        <a:latin typeface="Calibri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3272">
                <a:tc>
                  <a:txBody>
                    <a:bodyPr/>
                    <a:lstStyle/>
                    <a:p>
                      <a:pPr algn="l"/>
                      <a:r>
                        <a:rPr lang="fr-FR" sz="12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Calibri"/>
                        </a:rPr>
                        <a:t>FORMATION | 2000 – 2003</a:t>
                      </a:r>
                      <a:br>
                        <a:rPr lang="fr-FR" sz="12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Calibri"/>
                        </a:rPr>
                      </a:br>
                      <a:endParaRPr lang="fr-FR" sz="1200" b="0" dirty="0">
                        <a:solidFill>
                          <a:schemeClr val="tx1"/>
                        </a:solidFill>
                        <a:effectLst/>
                        <a:latin typeface="+mn-lt"/>
                        <a:cs typeface="Calibri"/>
                      </a:endParaRPr>
                    </a:p>
                    <a:p>
                      <a:pPr algn="l"/>
                      <a:r>
                        <a:rPr lang="fr-FR" sz="12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Calibri"/>
                        </a:rPr>
                        <a:t>Décrivez les spécialités de cette formation : vos diplômes, les options de la formation, etc…</a:t>
                      </a:r>
                    </a:p>
                    <a:p>
                      <a:pPr algn="l"/>
                      <a:endParaRPr lang="fr-FR" sz="12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93272">
                <a:tc>
                  <a:txBody>
                    <a:bodyPr/>
                    <a:lstStyle/>
                    <a:p>
                      <a:pPr algn="l"/>
                      <a:r>
                        <a:rPr lang="fr-FR" sz="12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Calibri"/>
                        </a:rPr>
                        <a:t>FORMATION | 2000 – 2003</a:t>
                      </a:r>
                      <a:br>
                        <a:rPr lang="fr-FR" sz="12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Calibri"/>
                        </a:rPr>
                      </a:br>
                      <a:endParaRPr lang="fr-FR" sz="1200" b="0" dirty="0">
                        <a:solidFill>
                          <a:schemeClr val="tx1"/>
                        </a:solidFill>
                        <a:effectLst/>
                        <a:latin typeface="+mn-lt"/>
                        <a:cs typeface="Calibri"/>
                      </a:endParaRPr>
                    </a:p>
                    <a:p>
                      <a:pPr algn="l"/>
                      <a:r>
                        <a:rPr lang="fr-FR" sz="12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Calibri"/>
                        </a:rPr>
                        <a:t>Décrivez les spécialités de cette formation : vos diplômes, les options de la formation, etc…</a:t>
                      </a:r>
                    </a:p>
                    <a:p>
                      <a:pPr algn="l"/>
                      <a:endParaRPr lang="fr-FR" sz="12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2" name="Tableau 1">
            <a:extLst>
              <a:ext uri="{FF2B5EF4-FFF2-40B4-BE49-F238E27FC236}">
                <a16:creationId xmlns:a16="http://schemas.microsoft.com/office/drawing/2014/main" id="{98942CE8-4D2D-9D5E-F366-0AFF3654687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0135954"/>
              </p:ext>
            </p:extLst>
          </p:nvPr>
        </p:nvGraphicFramePr>
        <p:xfrm>
          <a:off x="321670" y="8304582"/>
          <a:ext cx="4265290" cy="21068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3264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32645">
                  <a:extLst>
                    <a:ext uri="{9D8B030D-6E8A-4147-A177-3AD203B41FA5}">
                      <a16:colId xmlns:a16="http://schemas.microsoft.com/office/drawing/2014/main" val="1139383410"/>
                    </a:ext>
                  </a:extLst>
                </a:gridCol>
              </a:tblGrid>
              <a:tr h="293272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fr-FR" sz="2000" b="0" i="0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Compétences clés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None/>
                        <a:tabLst/>
                        <a:defRPr/>
                      </a:pPr>
                      <a:endParaRPr lang="fr-FR" sz="2000" b="0" i="0" dirty="0">
                        <a:solidFill>
                          <a:srgbClr val="000000"/>
                        </a:solidFill>
                        <a:effectLst/>
                        <a:latin typeface="+mn-lt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indent="0" algn="l">
                        <a:buFont typeface="Arial"/>
                        <a:buNone/>
                      </a:pPr>
                      <a:endParaRPr lang="fr-FR" sz="900" b="0" i="0" dirty="0">
                        <a:solidFill>
                          <a:srgbClr val="000000"/>
                        </a:solidFill>
                        <a:effectLst/>
                        <a:latin typeface="Calibri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buFont typeface="Arial"/>
                        <a:buNone/>
                      </a:pPr>
                      <a:endParaRPr lang="fr-FR" sz="900" b="0" i="0" dirty="0">
                        <a:solidFill>
                          <a:srgbClr val="000000"/>
                        </a:solidFill>
                        <a:effectLst/>
                        <a:latin typeface="Calibri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3272">
                <a:tc>
                  <a:txBody>
                    <a:bodyPr/>
                    <a:lstStyle/>
                    <a:p>
                      <a:pPr marL="171450" marR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charset="2"/>
                        <a:buChar char="§"/>
                        <a:tabLst/>
                        <a:defRPr/>
                      </a:pP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Listez ici vos compétences clés</a:t>
                      </a:r>
                    </a:p>
                    <a:p>
                      <a:pPr marL="171450" marR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charset="2"/>
                        <a:buChar char="§"/>
                        <a:tabLst/>
                        <a:defRPr/>
                      </a:pP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Listez ici vos compétences clés</a:t>
                      </a:r>
                    </a:p>
                    <a:p>
                      <a:pPr marL="171450" marR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charset="2"/>
                        <a:buChar char="§"/>
                        <a:tabLst/>
                        <a:defRPr/>
                      </a:pP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Listez ici vos compétences clés 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71450" marR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charset="2"/>
                        <a:buChar char="§"/>
                        <a:tabLst/>
                        <a:defRPr/>
                      </a:pP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Listez ici vos compétences clés</a:t>
                      </a:r>
                    </a:p>
                    <a:p>
                      <a:pPr marL="171450" marR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charset="2"/>
                        <a:buChar char="§"/>
                        <a:tabLst/>
                        <a:defRPr/>
                      </a:pP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Listez ici vos compétences clés en</a:t>
                      </a:r>
                    </a:p>
                    <a:p>
                      <a:pPr marL="171450" marR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charset="2"/>
                        <a:buChar char="§"/>
                        <a:tabLst/>
                        <a:defRPr/>
                      </a:pP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Listez ici vos compétences clés 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3272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charset="2"/>
                        <a:buNone/>
                        <a:tabLst/>
                        <a:defRPr/>
                      </a:pPr>
                      <a:endParaRPr lang="fr-FR" sz="1200" b="0" i="0" dirty="0">
                        <a:solidFill>
                          <a:srgbClr val="000000"/>
                        </a:solidFill>
                        <a:effectLst/>
                        <a:latin typeface="+mn-lt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charset="2"/>
                        <a:buNone/>
                        <a:tabLst/>
                        <a:defRPr/>
                      </a:pPr>
                      <a:endParaRPr lang="fr-FR" sz="1200" b="0" i="0" dirty="0">
                        <a:solidFill>
                          <a:srgbClr val="000000"/>
                        </a:solidFill>
                        <a:effectLst/>
                        <a:latin typeface="+mn-lt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3" name="Tableau 2">
            <a:extLst>
              <a:ext uri="{FF2B5EF4-FFF2-40B4-BE49-F238E27FC236}">
                <a16:creationId xmlns:a16="http://schemas.microsoft.com/office/drawing/2014/main" id="{0D2EC44C-AF58-A4F0-7229-42F47F9F912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4088353"/>
              </p:ext>
            </p:extLst>
          </p:nvPr>
        </p:nvGraphicFramePr>
        <p:xfrm>
          <a:off x="5129469" y="6938529"/>
          <a:ext cx="2326654" cy="1630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2665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93272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fr-FR" sz="2000" b="0" i="0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Langues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indent="0" algn="l">
                        <a:buFont typeface="Arial"/>
                        <a:buNone/>
                      </a:pPr>
                      <a:endParaRPr lang="fr-FR" sz="900" b="0" i="0" dirty="0">
                        <a:solidFill>
                          <a:srgbClr val="000000"/>
                        </a:solidFill>
                        <a:effectLst/>
                        <a:latin typeface="Calibri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3272">
                <a:tc>
                  <a:txBody>
                    <a:bodyPr/>
                    <a:lstStyle/>
                    <a:p>
                      <a:pPr marL="171450" marR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charset="2"/>
                        <a:buChar char="§"/>
                        <a:tabLst/>
                        <a:defRPr/>
                      </a:pP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Anglais</a:t>
                      </a:r>
                      <a:r>
                        <a:rPr lang="fr-FR" sz="1200" b="0" i="0" kern="1200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: lu, écrit, parlé – TOEIC 800</a:t>
                      </a:r>
                    </a:p>
                    <a:p>
                      <a:pPr marL="171450" marR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charset="2"/>
                        <a:buChar char="§"/>
                        <a:tabLst/>
                        <a:defRPr/>
                      </a:pPr>
                      <a:r>
                        <a:rPr lang="fr-FR" sz="1200" b="0" i="0" kern="1200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Allemand : niveau professionnel</a:t>
                      </a:r>
                    </a:p>
                    <a:p>
                      <a:pPr marL="171450" marR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charset="2"/>
                        <a:buChar char="§"/>
                        <a:tabLst/>
                        <a:defRPr/>
                      </a:pPr>
                      <a:r>
                        <a:rPr lang="fr-FR" sz="1200" b="0" i="0" kern="1200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Espagnol : Langue maternelle</a:t>
                      </a:r>
                      <a:endParaRPr lang="fr-FR" sz="1200" b="0" i="0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7" name="Tableau 6">
            <a:extLst>
              <a:ext uri="{FF2B5EF4-FFF2-40B4-BE49-F238E27FC236}">
                <a16:creationId xmlns:a16="http://schemas.microsoft.com/office/drawing/2014/main" id="{D62BA21A-79D5-9656-E089-B125E0CD105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85162762"/>
              </p:ext>
            </p:extLst>
          </p:nvPr>
        </p:nvGraphicFramePr>
        <p:xfrm>
          <a:off x="5129469" y="8882130"/>
          <a:ext cx="2201774" cy="9181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0177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93272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fr-FR" sz="2000" b="0" i="0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Hobbies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indent="0" algn="l">
                        <a:buFont typeface="Arial"/>
                        <a:buNone/>
                      </a:pPr>
                      <a:endParaRPr lang="fr-FR" sz="900" b="0" i="0" dirty="0">
                        <a:solidFill>
                          <a:srgbClr val="000000"/>
                        </a:solidFill>
                        <a:effectLst/>
                        <a:latin typeface="Calibri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3272">
                <a:tc>
                  <a:txBody>
                    <a:bodyPr/>
                    <a:lstStyle/>
                    <a:p>
                      <a:pPr marL="171450" marR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charset="2"/>
                        <a:buChar char="§"/>
                        <a:tabLst/>
                        <a:defRPr/>
                      </a:pP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Listez ici vos centres d’intérêt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cxnSp>
        <p:nvCxnSpPr>
          <p:cNvPr id="13" name="Connecteur droit 12">
            <a:extLst>
              <a:ext uri="{FF2B5EF4-FFF2-40B4-BE49-F238E27FC236}">
                <a16:creationId xmlns:a16="http://schemas.microsoft.com/office/drawing/2014/main" id="{D8A83EF8-5F24-EF65-0A1F-958E0715441A}"/>
              </a:ext>
            </a:extLst>
          </p:cNvPr>
          <p:cNvCxnSpPr>
            <a:cxnSpLocks/>
          </p:cNvCxnSpPr>
          <p:nvPr/>
        </p:nvCxnSpPr>
        <p:spPr>
          <a:xfrm>
            <a:off x="4858214" y="2786761"/>
            <a:ext cx="0" cy="7519891"/>
          </a:xfrm>
          <a:prstGeom prst="line">
            <a:avLst/>
          </a:prstGeom>
          <a:ln w="9525">
            <a:solidFill>
              <a:schemeClr val="bg1">
                <a:lumMod val="50000"/>
              </a:schemeClr>
            </a:solidFill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4" name="Rectangle 13">
            <a:extLst>
              <a:ext uri="{FF2B5EF4-FFF2-40B4-BE49-F238E27FC236}">
                <a16:creationId xmlns:a16="http://schemas.microsoft.com/office/drawing/2014/main" id="{B0BBBB7F-0B49-F98E-2F0F-7631EEB79CCA}"/>
              </a:ext>
            </a:extLst>
          </p:cNvPr>
          <p:cNvSpPr/>
          <p:nvPr/>
        </p:nvSpPr>
        <p:spPr>
          <a:xfrm>
            <a:off x="3781425" y="1051560"/>
            <a:ext cx="3781425" cy="1252728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4D001AC6-BFF4-5191-B571-D59E662034A6}"/>
              </a:ext>
            </a:extLst>
          </p:cNvPr>
          <p:cNvSpPr txBox="1"/>
          <p:nvPr/>
        </p:nvSpPr>
        <p:spPr>
          <a:xfrm>
            <a:off x="3888152" y="1190292"/>
            <a:ext cx="3567970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1125"/>
              </a:spcAft>
            </a:pPr>
            <a:r>
              <a:rPr lang="fr-FR" sz="1100" dirty="0">
                <a:solidFill>
                  <a:schemeClr val="bg1"/>
                </a:solidFill>
              </a:rPr>
              <a:t>Décrivez ici votre accroche de CV. </a:t>
            </a:r>
            <a:r>
              <a:rPr lang="fr-FR" sz="1100" b="0" i="0" dirty="0">
                <a:solidFill>
                  <a:schemeClr val="bg1"/>
                </a:solidFill>
                <a:effectLst/>
              </a:rPr>
              <a:t>Lorem ipsum </a:t>
            </a:r>
            <a:r>
              <a:rPr lang="fr-FR" sz="1100" b="0" i="0" dirty="0" err="1">
                <a:solidFill>
                  <a:schemeClr val="bg1"/>
                </a:solidFill>
                <a:effectLst/>
              </a:rPr>
              <a:t>dolor</a:t>
            </a:r>
            <a:r>
              <a:rPr lang="fr-FR" sz="1100" b="0" i="0" dirty="0">
                <a:solidFill>
                  <a:schemeClr val="bg1"/>
                </a:solidFill>
                <a:effectLst/>
              </a:rPr>
              <a:t> </a:t>
            </a:r>
            <a:r>
              <a:rPr lang="fr-FR" sz="1100" b="0" i="0" dirty="0" err="1">
                <a:solidFill>
                  <a:schemeClr val="bg1"/>
                </a:solidFill>
                <a:effectLst/>
              </a:rPr>
              <a:t>sit</a:t>
            </a:r>
            <a:r>
              <a:rPr lang="fr-FR" sz="1100" b="0" i="0" dirty="0">
                <a:solidFill>
                  <a:schemeClr val="bg1"/>
                </a:solidFill>
                <a:effectLst/>
              </a:rPr>
              <a:t> </a:t>
            </a:r>
            <a:r>
              <a:rPr lang="fr-FR" sz="1100" b="0" i="0" dirty="0" err="1">
                <a:solidFill>
                  <a:schemeClr val="bg1"/>
                </a:solidFill>
                <a:effectLst/>
              </a:rPr>
              <a:t>amet</a:t>
            </a:r>
            <a:r>
              <a:rPr lang="fr-FR" sz="1100" b="0" i="0" dirty="0">
                <a:solidFill>
                  <a:schemeClr val="bg1"/>
                </a:solidFill>
                <a:effectLst/>
              </a:rPr>
              <a:t>, </a:t>
            </a:r>
            <a:r>
              <a:rPr lang="fr-FR" sz="1100" b="0" i="0" dirty="0" err="1">
                <a:solidFill>
                  <a:schemeClr val="bg1"/>
                </a:solidFill>
                <a:effectLst/>
              </a:rPr>
              <a:t>consectetur</a:t>
            </a:r>
            <a:r>
              <a:rPr lang="fr-FR" sz="1100" b="0" i="0" dirty="0">
                <a:solidFill>
                  <a:schemeClr val="bg1"/>
                </a:solidFill>
                <a:effectLst/>
              </a:rPr>
              <a:t> </a:t>
            </a:r>
            <a:r>
              <a:rPr lang="fr-FR" sz="1100" b="0" i="0" dirty="0" err="1">
                <a:solidFill>
                  <a:schemeClr val="bg1"/>
                </a:solidFill>
                <a:effectLst/>
              </a:rPr>
              <a:t>adipiscing</a:t>
            </a:r>
            <a:r>
              <a:rPr lang="fr-FR" sz="1100" b="0" i="0" dirty="0">
                <a:solidFill>
                  <a:schemeClr val="bg1"/>
                </a:solidFill>
                <a:effectLst/>
              </a:rPr>
              <a:t> </a:t>
            </a:r>
            <a:r>
              <a:rPr lang="fr-FR" sz="1100" b="0" i="0" dirty="0" err="1">
                <a:solidFill>
                  <a:schemeClr val="bg1"/>
                </a:solidFill>
                <a:effectLst/>
              </a:rPr>
              <a:t>elit</a:t>
            </a:r>
            <a:r>
              <a:rPr lang="fr-FR" sz="1100" b="0" i="0" dirty="0">
                <a:solidFill>
                  <a:schemeClr val="bg1"/>
                </a:solidFill>
                <a:effectLst/>
              </a:rPr>
              <a:t>. </a:t>
            </a:r>
            <a:r>
              <a:rPr lang="fr-FR" sz="1100" b="0" i="0" dirty="0" err="1">
                <a:solidFill>
                  <a:schemeClr val="bg1"/>
                </a:solidFill>
                <a:effectLst/>
              </a:rPr>
              <a:t>Donec</a:t>
            </a:r>
            <a:r>
              <a:rPr lang="fr-FR" sz="1100" b="0" i="0" dirty="0">
                <a:solidFill>
                  <a:schemeClr val="bg1"/>
                </a:solidFill>
                <a:effectLst/>
              </a:rPr>
              <a:t> vitae </a:t>
            </a:r>
            <a:r>
              <a:rPr lang="fr-FR" sz="1100" b="0" i="0" dirty="0" err="1">
                <a:solidFill>
                  <a:schemeClr val="bg1"/>
                </a:solidFill>
                <a:effectLst/>
              </a:rPr>
              <a:t>volutpat</a:t>
            </a:r>
            <a:r>
              <a:rPr lang="fr-FR" sz="1100" b="0" i="0" dirty="0">
                <a:solidFill>
                  <a:schemeClr val="bg1"/>
                </a:solidFill>
                <a:effectLst/>
              </a:rPr>
              <a:t> </a:t>
            </a:r>
            <a:r>
              <a:rPr lang="fr-FR" sz="1100" b="0" i="0" dirty="0" err="1">
                <a:solidFill>
                  <a:schemeClr val="bg1"/>
                </a:solidFill>
                <a:effectLst/>
              </a:rPr>
              <a:t>tellus</a:t>
            </a:r>
            <a:r>
              <a:rPr lang="fr-FR" sz="1100" b="0" i="0" dirty="0">
                <a:solidFill>
                  <a:schemeClr val="bg1"/>
                </a:solidFill>
                <a:effectLst/>
              </a:rPr>
              <a:t>, </a:t>
            </a:r>
            <a:r>
              <a:rPr lang="fr-FR" sz="1100" b="0" i="0" dirty="0" err="1">
                <a:solidFill>
                  <a:schemeClr val="bg1"/>
                </a:solidFill>
                <a:effectLst/>
              </a:rPr>
              <a:t>sit</a:t>
            </a:r>
            <a:r>
              <a:rPr lang="fr-FR" sz="1100" b="0" i="0" dirty="0">
                <a:solidFill>
                  <a:schemeClr val="bg1"/>
                </a:solidFill>
                <a:effectLst/>
              </a:rPr>
              <a:t> </a:t>
            </a:r>
            <a:r>
              <a:rPr lang="fr-FR" sz="1100" b="0" i="0" dirty="0" err="1">
                <a:solidFill>
                  <a:schemeClr val="bg1"/>
                </a:solidFill>
                <a:effectLst/>
              </a:rPr>
              <a:t>amet</a:t>
            </a:r>
            <a:r>
              <a:rPr lang="fr-FR" sz="1100" b="0" i="0" dirty="0">
                <a:solidFill>
                  <a:schemeClr val="bg1"/>
                </a:solidFill>
                <a:effectLst/>
              </a:rPr>
              <a:t> </a:t>
            </a:r>
            <a:r>
              <a:rPr lang="fr-FR" sz="1100" b="0" i="0" dirty="0" err="1">
                <a:solidFill>
                  <a:schemeClr val="bg1"/>
                </a:solidFill>
                <a:effectLst/>
              </a:rPr>
              <a:t>elementum</a:t>
            </a:r>
            <a:r>
              <a:rPr lang="fr-FR" sz="1100" b="0" i="0" dirty="0">
                <a:solidFill>
                  <a:schemeClr val="bg1"/>
                </a:solidFill>
                <a:effectLst/>
              </a:rPr>
              <a:t> </a:t>
            </a:r>
            <a:r>
              <a:rPr lang="fr-FR" sz="1100" b="0" i="0" dirty="0" err="1">
                <a:solidFill>
                  <a:schemeClr val="bg1"/>
                </a:solidFill>
                <a:effectLst/>
              </a:rPr>
              <a:t>urna</a:t>
            </a:r>
            <a:r>
              <a:rPr lang="fr-FR" sz="1100" b="0" i="0" dirty="0">
                <a:solidFill>
                  <a:schemeClr val="bg1"/>
                </a:solidFill>
                <a:effectLst/>
              </a:rPr>
              <a:t>. </a:t>
            </a:r>
            <a:r>
              <a:rPr lang="fr-FR" sz="1100" b="0" i="0" dirty="0" err="1">
                <a:solidFill>
                  <a:schemeClr val="bg1"/>
                </a:solidFill>
                <a:effectLst/>
              </a:rPr>
              <a:t>Proin</a:t>
            </a:r>
            <a:r>
              <a:rPr lang="fr-FR" sz="1100" b="0" i="0" dirty="0">
                <a:solidFill>
                  <a:schemeClr val="bg1"/>
                </a:solidFill>
                <a:effectLst/>
              </a:rPr>
              <a:t> ut </a:t>
            </a:r>
            <a:r>
              <a:rPr lang="fr-FR" sz="1100" b="0" i="0" dirty="0" err="1">
                <a:solidFill>
                  <a:schemeClr val="bg1"/>
                </a:solidFill>
                <a:effectLst/>
              </a:rPr>
              <a:t>imperdiet</a:t>
            </a:r>
            <a:r>
              <a:rPr lang="fr-FR" sz="1100" b="0" i="0" dirty="0">
                <a:solidFill>
                  <a:schemeClr val="bg1"/>
                </a:solidFill>
                <a:effectLst/>
              </a:rPr>
              <a:t> </a:t>
            </a:r>
            <a:r>
              <a:rPr lang="fr-FR" sz="1100" b="0" i="0" dirty="0" err="1">
                <a:solidFill>
                  <a:schemeClr val="bg1"/>
                </a:solidFill>
                <a:effectLst/>
              </a:rPr>
              <a:t>nisi</a:t>
            </a:r>
            <a:r>
              <a:rPr lang="fr-FR" sz="1100" b="0" i="0" dirty="0">
                <a:solidFill>
                  <a:schemeClr val="bg1"/>
                </a:solidFill>
                <a:effectLst/>
              </a:rPr>
              <a:t>. Suspendisse </a:t>
            </a:r>
            <a:r>
              <a:rPr lang="fr-FR" sz="1100" b="0" i="0" dirty="0" err="1">
                <a:solidFill>
                  <a:schemeClr val="bg1"/>
                </a:solidFill>
                <a:effectLst/>
              </a:rPr>
              <a:t>ultrices</a:t>
            </a:r>
            <a:r>
              <a:rPr lang="fr-FR" sz="1100" b="0" i="0" dirty="0">
                <a:solidFill>
                  <a:schemeClr val="bg1"/>
                </a:solidFill>
                <a:effectLst/>
              </a:rPr>
              <a:t> </a:t>
            </a:r>
            <a:r>
              <a:rPr lang="fr-FR" sz="1100" b="0" i="0" dirty="0" err="1">
                <a:solidFill>
                  <a:schemeClr val="bg1"/>
                </a:solidFill>
                <a:effectLst/>
              </a:rPr>
              <a:t>nulla</a:t>
            </a:r>
            <a:r>
              <a:rPr lang="fr-FR" sz="1100" b="0" i="0" dirty="0">
                <a:solidFill>
                  <a:schemeClr val="bg1"/>
                </a:solidFill>
                <a:effectLst/>
              </a:rPr>
              <a:t> magna, </a:t>
            </a:r>
            <a:r>
              <a:rPr lang="fr-FR" sz="1100" b="0" i="0" dirty="0" err="1">
                <a:solidFill>
                  <a:schemeClr val="bg1"/>
                </a:solidFill>
                <a:effectLst/>
              </a:rPr>
              <a:t>ac</a:t>
            </a:r>
            <a:r>
              <a:rPr lang="fr-FR" sz="1100" b="0" i="0" dirty="0">
                <a:solidFill>
                  <a:schemeClr val="bg1"/>
                </a:solidFill>
                <a:effectLst/>
              </a:rPr>
              <a:t> </a:t>
            </a:r>
            <a:r>
              <a:rPr lang="fr-FR" sz="1100" b="0" i="0" dirty="0" err="1">
                <a:solidFill>
                  <a:schemeClr val="bg1"/>
                </a:solidFill>
                <a:effectLst/>
              </a:rPr>
              <a:t>aliquam</a:t>
            </a:r>
            <a:r>
              <a:rPr lang="fr-FR" sz="1100" b="0" i="0" dirty="0">
                <a:solidFill>
                  <a:schemeClr val="bg1"/>
                </a:solidFill>
                <a:effectLst/>
              </a:rPr>
              <a:t> </a:t>
            </a:r>
            <a:r>
              <a:rPr lang="fr-FR" sz="1100" b="0" i="0" dirty="0" err="1">
                <a:solidFill>
                  <a:schemeClr val="bg1"/>
                </a:solidFill>
                <a:effectLst/>
              </a:rPr>
              <a:t>leo</a:t>
            </a:r>
            <a:r>
              <a:rPr lang="fr-FR" sz="1100" b="0" i="0" dirty="0">
                <a:solidFill>
                  <a:schemeClr val="bg1"/>
                </a:solidFill>
                <a:effectLst/>
              </a:rPr>
              <a:t> </a:t>
            </a:r>
            <a:r>
              <a:rPr lang="fr-FR" sz="1100" b="0" i="0" dirty="0" err="1">
                <a:solidFill>
                  <a:schemeClr val="bg1"/>
                </a:solidFill>
                <a:effectLst/>
              </a:rPr>
              <a:t>dapibus</a:t>
            </a:r>
            <a:r>
              <a:rPr lang="fr-FR" sz="1100" b="0" i="0" dirty="0">
                <a:solidFill>
                  <a:schemeClr val="bg1"/>
                </a:solidFill>
                <a:effectLst/>
              </a:rPr>
              <a:t> nec. </a:t>
            </a:r>
            <a:r>
              <a:rPr lang="fr-FR" sz="1100" b="0" i="0" dirty="0" err="1">
                <a:solidFill>
                  <a:schemeClr val="bg1"/>
                </a:solidFill>
                <a:effectLst/>
              </a:rPr>
              <a:t>Vivamus</a:t>
            </a:r>
            <a:r>
              <a:rPr lang="fr-FR" sz="1100" b="0" i="0" dirty="0">
                <a:solidFill>
                  <a:schemeClr val="bg1"/>
                </a:solidFill>
                <a:effectLst/>
              </a:rPr>
              <a:t> </a:t>
            </a:r>
            <a:r>
              <a:rPr lang="fr-FR" sz="1100" b="0" i="0" dirty="0" err="1">
                <a:solidFill>
                  <a:schemeClr val="bg1"/>
                </a:solidFill>
                <a:effectLst/>
              </a:rPr>
              <a:t>risus</a:t>
            </a:r>
            <a:r>
              <a:rPr lang="fr-FR" sz="1100" b="0" i="0" dirty="0">
                <a:solidFill>
                  <a:schemeClr val="bg1"/>
                </a:solidFill>
                <a:effectLst/>
              </a:rPr>
              <a:t> </a:t>
            </a:r>
            <a:r>
              <a:rPr lang="fr-FR" sz="1100" b="0" i="0" dirty="0" err="1">
                <a:solidFill>
                  <a:schemeClr val="bg1"/>
                </a:solidFill>
                <a:effectLst/>
              </a:rPr>
              <a:t>tellus</a:t>
            </a:r>
            <a:r>
              <a:rPr lang="fr-FR" sz="1100" b="0" i="0" dirty="0">
                <a:solidFill>
                  <a:schemeClr val="bg1"/>
                </a:solidFill>
                <a:effectLst/>
              </a:rPr>
              <a:t>, </a:t>
            </a:r>
            <a:r>
              <a:rPr lang="fr-FR" sz="1100" b="0" i="0" dirty="0" err="1">
                <a:solidFill>
                  <a:schemeClr val="bg1"/>
                </a:solidFill>
                <a:effectLst/>
              </a:rPr>
              <a:t>imperdiet</a:t>
            </a:r>
            <a:r>
              <a:rPr lang="fr-FR" sz="1100" b="0" i="0" dirty="0">
                <a:solidFill>
                  <a:schemeClr val="bg1"/>
                </a:solidFill>
                <a:effectLst/>
              </a:rPr>
              <a:t> .</a:t>
            </a:r>
            <a:endParaRPr lang="fr-FR" sz="11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31245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8645443-5F16-9244-A209-BAE520965B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1518" y="679622"/>
            <a:ext cx="6970308" cy="8868401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es-ES" b="1" dirty="0"/>
              <a:t>Cher </a:t>
            </a:r>
            <a:r>
              <a:rPr lang="es-ES" b="1" dirty="0" err="1"/>
              <a:t>candidat</a:t>
            </a:r>
            <a:r>
              <a:rPr lang="es-ES" b="1" dirty="0"/>
              <a:t>,</a:t>
            </a:r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r>
              <a:rPr lang="fr-FR" dirty="0"/>
              <a:t>Merci d'avoir téléchargé ce modèle depuis notre site Web. Nous espérons que cela vous aidera à créer votre CV. Prenez le temps de rédiger votre CV avec soin, car il décrit votre parcours professionnel et votre personnalité.</a:t>
            </a:r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r>
              <a:rPr lang="fr-FR" dirty="0"/>
              <a:t>N'oubliez pas qu'une bonne candidature est une candidature personnalisée ! Si vous avez besoin d'autres modèles de CV, n’hésitez pas à retourner sur notre site Web: </a:t>
            </a:r>
            <a:r>
              <a:rPr lang="fr-FR" dirty="0">
                <a:hlinkClick r:id="rId2"/>
              </a:rPr>
              <a:t>HTTPS://WWW.EXEMPLEDECV.COM</a:t>
            </a:r>
            <a:r>
              <a:rPr lang="fr-FR" dirty="0"/>
              <a:t> </a:t>
            </a:r>
          </a:p>
          <a:p>
            <a:pPr marL="0" indent="0">
              <a:buNone/>
            </a:pPr>
            <a:r>
              <a:rPr lang="fr-FR" dirty="0"/>
              <a:t>---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b="1" dirty="0"/>
              <a:t>Copyright EXEMPLEDECV.COM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Les contenus publiés sur notre site (modèles de CV, modèles de lettres, articles, etc.) sont la propriété de </a:t>
            </a:r>
            <a:r>
              <a:rPr lang="fr-FR" dirty="0" err="1"/>
              <a:t>EXEMPLEDECV.com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b="1" dirty="0">
                <a:solidFill>
                  <a:srgbClr val="00B050"/>
                </a:solidFill>
              </a:rPr>
              <a:t>O</a:t>
            </a:r>
            <a:r>
              <a:rPr lang="fr-FR" dirty="0"/>
              <a:t>     Leur utilisation est limitée à un usage strictement personnel.</a:t>
            </a:r>
          </a:p>
          <a:p>
            <a:pPr marL="0" indent="0">
              <a:buNone/>
            </a:pPr>
            <a:r>
              <a:rPr lang="fr-FR" b="1" dirty="0">
                <a:solidFill>
                  <a:srgbClr val="FF0000"/>
                </a:solidFill>
              </a:rPr>
              <a:t>X</a:t>
            </a:r>
            <a:r>
              <a:rPr lang="fr-FR" dirty="0"/>
              <a:t> 	Il est interdit de les diffuser, de les publier ou de les redistribuer sans notre accord.</a:t>
            </a:r>
            <a:endParaRPr lang="es-ES" dirty="0"/>
          </a:p>
          <a:p>
            <a:pPr marL="0" indent="0">
              <a:buNone/>
            </a:pPr>
            <a:r>
              <a:rPr lang="fr-FR" b="1" dirty="0">
                <a:solidFill>
                  <a:srgbClr val="FF0000"/>
                </a:solidFill>
              </a:rPr>
              <a:t>X</a:t>
            </a:r>
            <a:r>
              <a:rPr lang="fr-FR" dirty="0"/>
              <a:t>     Il est également interdit de donner accès au lien de téléchargement ou au lien d'édition.</a:t>
            </a:r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r>
              <a:rPr lang="fr-FR" dirty="0"/>
              <a:t>Contenu présenté dans 180 pays devant un huissier de justice. Reproduction strictement interdite, même partielle. Limité à un usage strictement personnel.</a:t>
            </a:r>
          </a:p>
          <a:p>
            <a:pPr marL="0" indent="0">
              <a:buNone/>
            </a:pPr>
            <a:r>
              <a:rPr lang="fr-FR" dirty="0"/>
              <a:t>---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>
                <a:solidFill>
                  <a:schemeClr val="bg1">
                    <a:lumMod val="65000"/>
                  </a:schemeClr>
                </a:solidFill>
              </a:rPr>
              <a:t>Les modèles disponibles sur notre site Web sont fournis «tels quels» et sans garantie.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619054847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584</Words>
  <Application>Microsoft Macintosh PowerPoint</Application>
  <PresentationFormat>Personnalisé</PresentationFormat>
  <Paragraphs>61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6" baseType="lpstr">
      <vt:lpstr>Arial</vt:lpstr>
      <vt:lpstr>Calibri</vt:lpstr>
      <vt:lpstr>Wingdings</vt:lpstr>
      <vt:lpstr>Thème Office</vt:lpstr>
      <vt:lpstr>Présentation PowerPoint</vt:lpstr>
      <vt:lpstr>Présentation PowerPoint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cv 7</dc:title>
  <dc:subject/>
  <dc:creator>www.exempledecv.com</dc:creator>
  <cp:keywords/>
  <dc:description/>
  <cp:lastModifiedBy>Axel Maille</cp:lastModifiedBy>
  <cp:revision>6</cp:revision>
  <dcterms:created xsi:type="dcterms:W3CDTF">2015-06-26T10:19:40Z</dcterms:created>
  <dcterms:modified xsi:type="dcterms:W3CDTF">2025-01-22T11:05:03Z</dcterms:modified>
  <cp:category/>
</cp:coreProperties>
</file>